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75" r:id="rId3"/>
    <p:sldId id="274" r:id="rId4"/>
    <p:sldId id="260" r:id="rId5"/>
    <p:sldId id="261" r:id="rId6"/>
    <p:sldId id="262" r:id="rId7"/>
    <p:sldId id="259" r:id="rId8"/>
    <p:sldId id="286" r:id="rId9"/>
    <p:sldId id="263" r:id="rId10"/>
    <p:sldId id="288" r:id="rId11"/>
    <p:sldId id="268" r:id="rId12"/>
    <p:sldId id="289" r:id="rId13"/>
    <p:sldId id="266" r:id="rId14"/>
    <p:sldId id="267" r:id="rId15"/>
    <p:sldId id="272" r:id="rId16"/>
    <p:sldId id="277" r:id="rId17"/>
    <p:sldId id="276" r:id="rId18"/>
    <p:sldId id="270" r:id="rId19"/>
    <p:sldId id="273" r:id="rId20"/>
    <p:sldId id="284" r:id="rId21"/>
    <p:sldId id="281" r:id="rId22"/>
    <p:sldId id="280" r:id="rId23"/>
    <p:sldId id="283" r:id="rId24"/>
    <p:sldId id="28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0123"/>
    <a:srgbClr val="000000"/>
    <a:srgbClr val="86C03D"/>
    <a:srgbClr val="3B63AA"/>
    <a:srgbClr val="C00000"/>
    <a:srgbClr val="ED7D31"/>
    <a:srgbClr val="FBE5D6"/>
    <a:srgbClr val="7F7F7F"/>
    <a:srgbClr val="F2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38"/>
    <p:restoredTop sz="85238"/>
  </p:normalViewPr>
  <p:slideViewPr>
    <p:cSldViewPr snapToGrid="0" snapToObjects="1">
      <p:cViewPr varScale="1">
        <p:scale>
          <a:sx n="104" d="100"/>
          <a:sy n="104" d="100"/>
        </p:scale>
        <p:origin x="800" y="19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D3FD14-0095-5243-B7E2-CD1F7130500C}" type="datetimeFigureOut">
              <a:rPr lang="en-US" smtClean="0"/>
              <a:t>1/18/23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288279-BBB9-6844-B757-B92D260CA59E}" type="slidenum">
              <a:rPr lang="en-US" smtClean="0"/>
              <a:t>‹#›</a:t>
            </a:fld>
            <a:endParaRPr lang="en-US"/>
          </a:p>
        </p:txBody>
      </p:sp>
    </p:spTree>
    <p:extLst>
      <p:ext uri="{BB962C8B-B14F-4D97-AF65-F5344CB8AC3E}">
        <p14:creationId xmlns:p14="http://schemas.microsoft.com/office/powerpoint/2010/main" val="1694320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288279-BBB9-6844-B757-B92D260CA59E}" type="slidenum">
              <a:rPr lang="en-US" smtClean="0"/>
              <a:t>1</a:t>
            </a:fld>
            <a:endParaRPr lang="en-US"/>
          </a:p>
        </p:txBody>
      </p:sp>
    </p:spTree>
    <p:extLst>
      <p:ext uri="{BB962C8B-B14F-4D97-AF65-F5344CB8AC3E}">
        <p14:creationId xmlns:p14="http://schemas.microsoft.com/office/powerpoint/2010/main" val="1568282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assuming no more schedule slips and a </a:t>
            </a:r>
            <a:r>
              <a:rPr lang="en-US" i="1" dirty="0"/>
              <a:t>very</a:t>
            </a:r>
            <a:r>
              <a:rPr lang="en-US" dirty="0"/>
              <a:t> generous trendline based on </a:t>
            </a:r>
            <a:r>
              <a:rPr lang="en-US" b="1" u="sng" dirty="0"/>
              <a:t>planned</a:t>
            </a:r>
            <a:r>
              <a:rPr lang="en-US" dirty="0"/>
              <a:t> migrations, it will take at least 5 more years to complete the migrations. Some estimates suggest 10. </a:t>
            </a:r>
          </a:p>
        </p:txBody>
      </p:sp>
      <p:sp>
        <p:nvSpPr>
          <p:cNvPr id="4" name="Slide Number Placeholder 3"/>
          <p:cNvSpPr>
            <a:spLocks noGrp="1"/>
          </p:cNvSpPr>
          <p:nvPr>
            <p:ph type="sldNum" sz="quarter" idx="5"/>
          </p:nvPr>
        </p:nvSpPr>
        <p:spPr/>
        <p:txBody>
          <a:bodyPr/>
          <a:lstStyle/>
          <a:p>
            <a:fld id="{D0288279-BBB9-6844-B757-B92D260CA59E}" type="slidenum">
              <a:rPr lang="en-US" smtClean="0"/>
              <a:t>10</a:t>
            </a:fld>
            <a:endParaRPr lang="en-US"/>
          </a:p>
        </p:txBody>
      </p:sp>
    </p:spTree>
    <p:extLst>
      <p:ext uri="{BB962C8B-B14F-4D97-AF65-F5344CB8AC3E}">
        <p14:creationId xmlns:p14="http://schemas.microsoft.com/office/powerpoint/2010/main" val="1891749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rollout has not gone well. </a:t>
            </a:r>
          </a:p>
          <a:p>
            <a:endParaRPr lang="en-US" dirty="0"/>
          </a:p>
          <a:p>
            <a:r>
              <a:rPr lang="en-US" dirty="0"/>
              <a:t>VA Reports from March described Cerner posing "grave safety risks to patients" especially the most vulnerable – those at risk of suicide. </a:t>
            </a:r>
          </a:p>
        </p:txBody>
      </p:sp>
      <p:sp>
        <p:nvSpPr>
          <p:cNvPr id="4" name="Slide Number Placeholder 3"/>
          <p:cNvSpPr>
            <a:spLocks noGrp="1"/>
          </p:cNvSpPr>
          <p:nvPr>
            <p:ph type="sldNum" sz="quarter" idx="5"/>
          </p:nvPr>
        </p:nvSpPr>
        <p:spPr/>
        <p:txBody>
          <a:bodyPr/>
          <a:lstStyle/>
          <a:p>
            <a:fld id="{D0288279-BBB9-6844-B757-B92D260CA59E}" type="slidenum">
              <a:rPr lang="en-US" smtClean="0"/>
              <a:t>11</a:t>
            </a:fld>
            <a:endParaRPr lang="en-US"/>
          </a:p>
        </p:txBody>
      </p:sp>
    </p:spTree>
    <p:extLst>
      <p:ext uri="{BB962C8B-B14F-4D97-AF65-F5344CB8AC3E}">
        <p14:creationId xmlns:p14="http://schemas.microsoft.com/office/powerpoint/2010/main" val="158392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June, a local newspaper at the first site where Cerner was deployed received a report detailing </a:t>
            </a:r>
            <a:r>
              <a:rPr lang="en-US" b="1" u="sng" dirty="0"/>
              <a:t>nearly 150 cases of harm caused by Cerner.</a:t>
            </a:r>
          </a:p>
        </p:txBody>
      </p:sp>
      <p:sp>
        <p:nvSpPr>
          <p:cNvPr id="4" name="Slide Number Placeholder 3"/>
          <p:cNvSpPr>
            <a:spLocks noGrp="1"/>
          </p:cNvSpPr>
          <p:nvPr>
            <p:ph type="sldNum" sz="quarter" idx="5"/>
          </p:nvPr>
        </p:nvSpPr>
        <p:spPr/>
        <p:txBody>
          <a:bodyPr/>
          <a:lstStyle/>
          <a:p>
            <a:fld id="{D0288279-BBB9-6844-B757-B92D260CA59E}" type="slidenum">
              <a:rPr lang="en-US" smtClean="0"/>
              <a:t>12</a:t>
            </a:fld>
            <a:endParaRPr lang="en-US"/>
          </a:p>
        </p:txBody>
      </p:sp>
    </p:spTree>
    <p:extLst>
      <p:ext uri="{BB962C8B-B14F-4D97-AF65-F5344CB8AC3E}">
        <p14:creationId xmlns:p14="http://schemas.microsoft.com/office/powerpoint/2010/main" val="1364608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new... or unexpected. </a:t>
            </a:r>
          </a:p>
          <a:p>
            <a:endParaRPr lang="en-US" dirty="0"/>
          </a:p>
          <a:p>
            <a:r>
              <a:rPr lang="en-US" dirty="0"/>
              <a:t>Reports of Cerner being "</a:t>
            </a:r>
            <a:r>
              <a:rPr lang="en-US" u="sng" dirty="0"/>
              <a:t>not operationally suitable</a:t>
            </a:r>
            <a:r>
              <a:rPr lang="en-US" dirty="0"/>
              <a:t>" according to the Department of Defense go back to 2018. </a:t>
            </a:r>
          </a:p>
        </p:txBody>
      </p:sp>
      <p:sp>
        <p:nvSpPr>
          <p:cNvPr id="4" name="Slide Number Placeholder 3"/>
          <p:cNvSpPr>
            <a:spLocks noGrp="1"/>
          </p:cNvSpPr>
          <p:nvPr>
            <p:ph type="sldNum" sz="quarter" idx="5"/>
          </p:nvPr>
        </p:nvSpPr>
        <p:spPr/>
        <p:txBody>
          <a:bodyPr/>
          <a:lstStyle/>
          <a:p>
            <a:fld id="{D0288279-BBB9-6844-B757-B92D260CA59E}" type="slidenum">
              <a:rPr lang="en-US" smtClean="0"/>
              <a:t>13</a:t>
            </a:fld>
            <a:endParaRPr lang="en-US"/>
          </a:p>
        </p:txBody>
      </p:sp>
    </p:spTree>
    <p:extLst>
      <p:ext uri="{BB962C8B-B14F-4D97-AF65-F5344CB8AC3E}">
        <p14:creationId xmlns:p14="http://schemas.microsoft.com/office/powerpoint/2010/main" val="2631072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now, clinical data is being forwarded to Cerner from VistA via the Veterans Data Integration and Federation platform. </a:t>
            </a:r>
          </a:p>
        </p:txBody>
      </p:sp>
      <p:sp>
        <p:nvSpPr>
          <p:cNvPr id="4" name="Slide Number Placeholder 3"/>
          <p:cNvSpPr>
            <a:spLocks noGrp="1"/>
          </p:cNvSpPr>
          <p:nvPr>
            <p:ph type="sldNum" sz="quarter" idx="5"/>
          </p:nvPr>
        </p:nvSpPr>
        <p:spPr/>
        <p:txBody>
          <a:bodyPr/>
          <a:lstStyle/>
          <a:p>
            <a:fld id="{D0288279-BBB9-6844-B757-B92D260CA59E}" type="slidenum">
              <a:rPr lang="en-US" smtClean="0"/>
              <a:t>14</a:t>
            </a:fld>
            <a:endParaRPr lang="en-US"/>
          </a:p>
        </p:txBody>
      </p:sp>
    </p:spTree>
    <p:extLst>
      <p:ext uri="{BB962C8B-B14F-4D97-AF65-F5344CB8AC3E}">
        <p14:creationId xmlns:p14="http://schemas.microsoft.com/office/powerpoint/2010/main" val="618713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VDIF does not </a:t>
            </a:r>
            <a:r>
              <a:rPr lang="en-US" i="1" dirty="0"/>
              <a:t>extract</a:t>
            </a:r>
            <a:r>
              <a:rPr lang="en-US" dirty="0"/>
              <a:t> data from VistA. </a:t>
            </a:r>
          </a:p>
          <a:p>
            <a:endParaRPr lang="en-US" dirty="0"/>
          </a:p>
          <a:p>
            <a:r>
              <a:rPr lang="en-US" dirty="0"/>
              <a:t>VDIF </a:t>
            </a:r>
            <a:r>
              <a:rPr lang="en-US" i="1" dirty="0"/>
              <a:t>aggregates and normalizes </a:t>
            </a:r>
            <a:r>
              <a:rPr lang="en-US" dirty="0"/>
              <a:t>clinical data from 131 instances of VistA around the country into a comprehensive longitudinal Veteran Health Record.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0288279-BBB9-6844-B757-B92D260CA59E}" type="slidenum">
              <a:rPr lang="en-US" smtClean="0"/>
              <a:t>15</a:t>
            </a:fld>
            <a:endParaRPr lang="en-US"/>
          </a:p>
        </p:txBody>
      </p:sp>
    </p:spTree>
    <p:extLst>
      <p:ext uri="{BB962C8B-B14F-4D97-AF65-F5344CB8AC3E}">
        <p14:creationId xmlns:p14="http://schemas.microsoft.com/office/powerpoint/2010/main" val="3329432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VDIF provides that data in a variety of industry standard formats. </a:t>
            </a:r>
          </a:p>
          <a:p>
            <a:endParaRPr lang="en-US" dirty="0"/>
          </a:p>
          <a:p>
            <a:r>
              <a:rPr lang="en-US" dirty="0"/>
              <a:t>Including HL7 FHIR -- the </a:t>
            </a:r>
            <a:r>
              <a:rPr lang="en-US" dirty="0" err="1"/>
              <a:t>defacto</a:t>
            </a:r>
            <a:r>
              <a:rPr lang="en-US" dirty="0"/>
              <a:t> standard for exchanging health information. </a:t>
            </a:r>
          </a:p>
          <a:p>
            <a:endParaRPr lang="en-US" dirty="0"/>
          </a:p>
          <a:p>
            <a:r>
              <a:rPr lang="en-US" dirty="0"/>
              <a:t>VDIF does all the heavy lifting. Cerner just has to receive the data. </a:t>
            </a:r>
          </a:p>
          <a:p>
            <a:endParaRPr lang="en-US" dirty="0"/>
          </a:p>
        </p:txBody>
      </p:sp>
      <p:sp>
        <p:nvSpPr>
          <p:cNvPr id="4" name="Slide Number Placeholder 3"/>
          <p:cNvSpPr>
            <a:spLocks noGrp="1"/>
          </p:cNvSpPr>
          <p:nvPr>
            <p:ph type="sldNum" sz="quarter" idx="5"/>
          </p:nvPr>
        </p:nvSpPr>
        <p:spPr/>
        <p:txBody>
          <a:bodyPr/>
          <a:lstStyle/>
          <a:p>
            <a:fld id="{D0288279-BBB9-6844-B757-B92D260CA59E}" type="slidenum">
              <a:rPr lang="en-US" smtClean="0"/>
              <a:t>16</a:t>
            </a:fld>
            <a:endParaRPr lang="en-US"/>
          </a:p>
        </p:txBody>
      </p:sp>
    </p:spTree>
    <p:extLst>
      <p:ext uri="{BB962C8B-B14F-4D97-AF65-F5344CB8AC3E}">
        <p14:creationId xmlns:p14="http://schemas.microsoft.com/office/powerpoint/2010/main" val="162742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VDIF provides true "service enablement” </a:t>
            </a:r>
            <a:r>
              <a:rPr lang="en-US" sz="1200" b="0" i="0" kern="1200" dirty="0">
                <a:solidFill>
                  <a:schemeClr val="tx1"/>
                </a:solidFill>
                <a:effectLst/>
                <a:latin typeface="+mn-lt"/>
                <a:ea typeface="+mn-ea"/>
                <a:cs typeface="+mn-cs"/>
              </a:rPr>
              <a:t>of current, mission-critical, </a:t>
            </a:r>
            <a:r>
              <a:rPr lang="en-US" sz="1200" b="0" i="0" kern="1200" dirty="0" err="1">
                <a:solidFill>
                  <a:schemeClr val="tx1"/>
                </a:solidFill>
                <a:effectLst/>
                <a:latin typeface="+mn-lt"/>
                <a:ea typeface="+mn-ea"/>
                <a:cs typeface="+mn-cs"/>
              </a:rPr>
              <a:t>VistA</a:t>
            </a:r>
            <a:r>
              <a:rPr lang="en-US" sz="1200" b="0" i="0" kern="1200" dirty="0">
                <a:solidFill>
                  <a:schemeClr val="tx1"/>
                </a:solidFill>
                <a:effectLst/>
                <a:latin typeface="+mn-lt"/>
                <a:ea typeface="+mn-ea"/>
                <a:cs typeface="+mn-cs"/>
              </a:rPr>
              <a:t> functionality.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this point, over 50 different VA programs are enabled by VDIF. </a:t>
            </a:r>
            <a:r>
              <a:rPr lang="en-US" sz="1200" b="0" i="0" kern="1200" dirty="0">
                <a:solidFill>
                  <a:schemeClr val="tx1"/>
                </a:solidFill>
                <a:effectLst/>
                <a:latin typeface="+mn-lt"/>
                <a:ea typeface="+mn-ea"/>
                <a:cs typeface="+mn-cs"/>
              </a:rPr>
              <a:t>It has proven success and we’ve just scratched the surface.</a:t>
            </a:r>
            <a:endParaRPr lang="en-US" dirty="0"/>
          </a:p>
          <a:p>
            <a:endParaRPr lang="en-US" dirty="0"/>
          </a:p>
        </p:txBody>
      </p:sp>
      <p:sp>
        <p:nvSpPr>
          <p:cNvPr id="4" name="Slide Number Placeholder 3"/>
          <p:cNvSpPr>
            <a:spLocks noGrp="1"/>
          </p:cNvSpPr>
          <p:nvPr>
            <p:ph type="sldNum" sz="quarter" idx="5"/>
          </p:nvPr>
        </p:nvSpPr>
        <p:spPr/>
        <p:txBody>
          <a:bodyPr/>
          <a:lstStyle/>
          <a:p>
            <a:fld id="{D0288279-BBB9-6844-B757-B92D260CA59E}" type="slidenum">
              <a:rPr lang="en-US" smtClean="0"/>
              <a:t>17</a:t>
            </a:fld>
            <a:endParaRPr lang="en-US"/>
          </a:p>
        </p:txBody>
      </p:sp>
    </p:spTree>
    <p:extLst>
      <p:ext uri="{BB962C8B-B14F-4D97-AF65-F5344CB8AC3E}">
        <p14:creationId xmlns:p14="http://schemas.microsoft.com/office/powerpoint/2010/main" val="3127313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these proven successes, VDIF recently won the 2022 </a:t>
            </a:r>
            <a:r>
              <a:rPr lang="en-US" dirty="0" err="1"/>
              <a:t>FedHealthIT</a:t>
            </a:r>
            <a:r>
              <a:rPr lang="en-US" dirty="0"/>
              <a:t> Innovation Award. </a:t>
            </a:r>
          </a:p>
        </p:txBody>
      </p:sp>
      <p:sp>
        <p:nvSpPr>
          <p:cNvPr id="4" name="Slide Number Placeholder 3"/>
          <p:cNvSpPr>
            <a:spLocks noGrp="1"/>
          </p:cNvSpPr>
          <p:nvPr>
            <p:ph type="sldNum" sz="quarter" idx="5"/>
          </p:nvPr>
        </p:nvSpPr>
        <p:spPr/>
        <p:txBody>
          <a:bodyPr/>
          <a:lstStyle/>
          <a:p>
            <a:fld id="{D0288279-BBB9-6844-B757-B92D260CA59E}" type="slidenum">
              <a:rPr lang="en-US" smtClean="0"/>
              <a:t>18</a:t>
            </a:fld>
            <a:endParaRPr lang="en-US"/>
          </a:p>
        </p:txBody>
      </p:sp>
    </p:spTree>
    <p:extLst>
      <p:ext uri="{BB962C8B-B14F-4D97-AF65-F5344CB8AC3E}">
        <p14:creationId xmlns:p14="http://schemas.microsoft.com/office/powerpoint/2010/main" val="3560520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one big problem with the current situation.  </a:t>
            </a:r>
          </a:p>
          <a:p>
            <a:endParaRPr lang="en-US" dirty="0"/>
          </a:p>
          <a:p>
            <a:r>
              <a:rPr lang="en-US" dirty="0"/>
              <a:t>All updates made within Cerner Millennium are only accessible via Cerner Millennium. </a:t>
            </a:r>
          </a:p>
          <a:p>
            <a:endParaRPr lang="en-US" dirty="0"/>
          </a:p>
          <a:p>
            <a:r>
              <a:rPr lang="en-US" dirty="0"/>
              <a:t>At the same time, Cerner does not offer the service enablement that VDIF provides. ”Our Veterans' data is being held hostage” </a:t>
            </a:r>
          </a:p>
        </p:txBody>
      </p:sp>
      <p:sp>
        <p:nvSpPr>
          <p:cNvPr id="4" name="Slide Number Placeholder 3"/>
          <p:cNvSpPr>
            <a:spLocks noGrp="1"/>
          </p:cNvSpPr>
          <p:nvPr>
            <p:ph type="sldNum" sz="quarter" idx="5"/>
          </p:nvPr>
        </p:nvSpPr>
        <p:spPr/>
        <p:txBody>
          <a:bodyPr/>
          <a:lstStyle/>
          <a:p>
            <a:fld id="{D0288279-BBB9-6844-B757-B92D260CA59E}" type="slidenum">
              <a:rPr lang="en-US" smtClean="0"/>
              <a:t>19</a:t>
            </a:fld>
            <a:endParaRPr lang="en-US"/>
          </a:p>
        </p:txBody>
      </p:sp>
    </p:spTree>
    <p:extLst>
      <p:ext uri="{BB962C8B-B14F-4D97-AF65-F5344CB8AC3E}">
        <p14:creationId xmlns:p14="http://schemas.microsoft.com/office/powerpoint/2010/main" val="4252545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Every year, over 1300 hospitals and clinics staffed by 180,000 medical professionals, care for 9 million veterans.</a:t>
            </a:r>
          </a:p>
        </p:txBody>
      </p:sp>
      <p:sp>
        <p:nvSpPr>
          <p:cNvPr id="4" name="Slide Number Placeholder 3"/>
          <p:cNvSpPr>
            <a:spLocks noGrp="1"/>
          </p:cNvSpPr>
          <p:nvPr>
            <p:ph type="sldNum" sz="quarter" idx="5"/>
          </p:nvPr>
        </p:nvSpPr>
        <p:spPr/>
        <p:txBody>
          <a:bodyPr/>
          <a:lstStyle/>
          <a:p>
            <a:fld id="{D0288279-BBB9-6844-B757-B92D260CA59E}" type="slidenum">
              <a:rPr lang="en-US" smtClean="0"/>
              <a:t>2</a:t>
            </a:fld>
            <a:endParaRPr lang="en-US"/>
          </a:p>
        </p:txBody>
      </p:sp>
    </p:spTree>
    <p:extLst>
      <p:ext uri="{BB962C8B-B14F-4D97-AF65-F5344CB8AC3E}">
        <p14:creationId xmlns:p14="http://schemas.microsoft.com/office/powerpoint/2010/main" val="1890562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every site that converts to Cerner, the VA loses functionality. “We need to stop the bleeding”. </a:t>
            </a:r>
          </a:p>
          <a:p>
            <a:endParaRPr lang="en-US" dirty="0"/>
          </a:p>
          <a:p>
            <a:r>
              <a:rPr lang="en-US" dirty="0"/>
              <a:t>If the decision was made to discontinue the expansion of Cerner, VDIF has the VA covered. </a:t>
            </a:r>
          </a:p>
          <a:p>
            <a:endParaRPr lang="en-US" dirty="0"/>
          </a:p>
          <a:p>
            <a:r>
              <a:rPr lang="en-US" dirty="0"/>
              <a:t>All of these options are enabled by VDIF.  We'll talk about them one at a time. </a:t>
            </a:r>
          </a:p>
        </p:txBody>
      </p:sp>
      <p:sp>
        <p:nvSpPr>
          <p:cNvPr id="4" name="Slide Number Placeholder 3"/>
          <p:cNvSpPr>
            <a:spLocks noGrp="1"/>
          </p:cNvSpPr>
          <p:nvPr>
            <p:ph type="sldNum" sz="quarter" idx="5"/>
          </p:nvPr>
        </p:nvSpPr>
        <p:spPr/>
        <p:txBody>
          <a:bodyPr/>
          <a:lstStyle/>
          <a:p>
            <a:fld id="{D0288279-BBB9-6844-B757-B92D260CA59E}" type="slidenum">
              <a:rPr lang="en-US" smtClean="0"/>
              <a:t>20</a:t>
            </a:fld>
            <a:endParaRPr lang="en-US"/>
          </a:p>
        </p:txBody>
      </p:sp>
    </p:spTree>
    <p:extLst>
      <p:ext uri="{BB962C8B-B14F-4D97-AF65-F5344CB8AC3E}">
        <p14:creationId xmlns:p14="http://schemas.microsoft.com/office/powerpoint/2010/main" val="4270819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Option 1. </a:t>
            </a:r>
            <a:r>
              <a:rPr lang="en-US" dirty="0"/>
              <a:t>Continue with Cerner… </a:t>
            </a:r>
            <a:r>
              <a:rPr lang="en-US" i="1" dirty="0"/>
              <a:t>but make Cerner's data feeds bidirectional </a:t>
            </a:r>
            <a:r>
              <a:rPr lang="en-US" dirty="0"/>
              <a:t>so that the Service Enablement VDIF provides can be leveraged across the entire VA enterprise. </a:t>
            </a:r>
          </a:p>
        </p:txBody>
      </p:sp>
      <p:sp>
        <p:nvSpPr>
          <p:cNvPr id="4" name="Slide Number Placeholder 3"/>
          <p:cNvSpPr>
            <a:spLocks noGrp="1"/>
          </p:cNvSpPr>
          <p:nvPr>
            <p:ph type="sldNum" sz="quarter" idx="5"/>
          </p:nvPr>
        </p:nvSpPr>
        <p:spPr/>
        <p:txBody>
          <a:bodyPr/>
          <a:lstStyle/>
          <a:p>
            <a:fld id="{D0288279-BBB9-6844-B757-B92D260CA59E}" type="slidenum">
              <a:rPr lang="en-US" smtClean="0"/>
              <a:t>21</a:t>
            </a:fld>
            <a:endParaRPr lang="en-US"/>
          </a:p>
        </p:txBody>
      </p:sp>
    </p:spTree>
    <p:extLst>
      <p:ext uri="{BB962C8B-B14F-4D97-AF65-F5344CB8AC3E}">
        <p14:creationId xmlns:p14="http://schemas.microsoft.com/office/powerpoint/2010/main" val="510771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Option 2: </a:t>
            </a:r>
            <a:r>
              <a:rPr lang="en-US" b="0" dirty="0"/>
              <a:t>Replace</a:t>
            </a:r>
            <a:r>
              <a:rPr lang="en-US" dirty="0"/>
              <a:t> Cerner with a better commercial EHR.  VDIF provides the VA an escape route because it can feed any commercial EHR. </a:t>
            </a:r>
          </a:p>
          <a:p>
            <a:endParaRPr lang="en-US" dirty="0"/>
          </a:p>
        </p:txBody>
      </p:sp>
      <p:sp>
        <p:nvSpPr>
          <p:cNvPr id="4" name="Slide Number Placeholder 3"/>
          <p:cNvSpPr>
            <a:spLocks noGrp="1"/>
          </p:cNvSpPr>
          <p:nvPr>
            <p:ph type="sldNum" sz="quarter" idx="5"/>
          </p:nvPr>
        </p:nvSpPr>
        <p:spPr/>
        <p:txBody>
          <a:bodyPr/>
          <a:lstStyle/>
          <a:p>
            <a:fld id="{D0288279-BBB9-6844-B757-B92D260CA59E}" type="slidenum">
              <a:rPr lang="en-US" smtClean="0"/>
              <a:t>22</a:t>
            </a:fld>
            <a:endParaRPr lang="en-US"/>
          </a:p>
        </p:txBody>
      </p:sp>
    </p:spTree>
    <p:extLst>
      <p:ext uri="{BB962C8B-B14F-4D97-AF65-F5344CB8AC3E}">
        <p14:creationId xmlns:p14="http://schemas.microsoft.com/office/powerpoint/2010/main" val="1198469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 3. Choose to reinvest in </a:t>
            </a:r>
            <a:r>
              <a:rPr lang="en-US" dirty="0" err="1"/>
              <a:t>VistA</a:t>
            </a:r>
            <a:r>
              <a:rPr lang="en-US" dirty="0"/>
              <a:t> and start extracting the data from Cerner using VDIF.  </a:t>
            </a:r>
            <a:r>
              <a:rPr lang="en-US" dirty="0" err="1"/>
              <a:t>VistA</a:t>
            </a:r>
            <a:r>
              <a:rPr lang="en-US" dirty="0"/>
              <a:t> is the top rated EHR in the world. Make it EVEN BETTER. </a:t>
            </a:r>
          </a:p>
          <a:p>
            <a:endParaRPr lang="en-US" dirty="0"/>
          </a:p>
          <a:p>
            <a:endParaRPr lang="en-US" dirty="0"/>
          </a:p>
        </p:txBody>
      </p:sp>
      <p:sp>
        <p:nvSpPr>
          <p:cNvPr id="4" name="Slide Number Placeholder 3"/>
          <p:cNvSpPr>
            <a:spLocks noGrp="1"/>
          </p:cNvSpPr>
          <p:nvPr>
            <p:ph type="sldNum" sz="quarter" idx="5"/>
          </p:nvPr>
        </p:nvSpPr>
        <p:spPr/>
        <p:txBody>
          <a:bodyPr/>
          <a:lstStyle/>
          <a:p>
            <a:fld id="{D0288279-BBB9-6844-B757-B92D260CA59E}" type="slidenum">
              <a:rPr lang="en-US" smtClean="0"/>
              <a:t>23</a:t>
            </a:fld>
            <a:endParaRPr lang="en-US"/>
          </a:p>
        </p:txBody>
      </p:sp>
    </p:spTree>
    <p:extLst>
      <p:ext uri="{BB962C8B-B14F-4D97-AF65-F5344CB8AC3E}">
        <p14:creationId xmlns:p14="http://schemas.microsoft.com/office/powerpoint/2010/main" val="3896007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If the decision is made to turn off Cerner today, the patient data </a:t>
            </a:r>
            <a:r>
              <a:rPr lang="en-US" b="1" u="sng" dirty="0"/>
              <a:t>can begin being extracted by VDIF tomorrow. </a:t>
            </a:r>
            <a:endParaRPr lang="en-US" b="0" dirty="0"/>
          </a:p>
          <a:p>
            <a:endParaRPr lang="en-US" b="0" dirty="0"/>
          </a:p>
          <a:p>
            <a:r>
              <a:rPr lang="en-US" b="0" dirty="0"/>
              <a:t>In all of these options, VDIF enables the way forward.  It is already successfully deployed and operating today in the VA, enabling health interoperability between Vista, the new EHR, and community care providers.  It’s received rewards for what it currently provides -  let’s not leave untapped potential on the table.</a:t>
            </a:r>
          </a:p>
          <a:p>
            <a:endParaRPr lang="en-US" b="0" dirty="0"/>
          </a:p>
        </p:txBody>
      </p:sp>
      <p:sp>
        <p:nvSpPr>
          <p:cNvPr id="4" name="Slide Number Placeholder 3"/>
          <p:cNvSpPr>
            <a:spLocks noGrp="1"/>
          </p:cNvSpPr>
          <p:nvPr>
            <p:ph type="sldNum" sz="quarter" idx="5"/>
          </p:nvPr>
        </p:nvSpPr>
        <p:spPr/>
        <p:txBody>
          <a:bodyPr/>
          <a:lstStyle/>
          <a:p>
            <a:fld id="{D0288279-BBB9-6844-B757-B92D260CA59E}" type="slidenum">
              <a:rPr lang="en-US" smtClean="0"/>
              <a:t>24</a:t>
            </a:fld>
            <a:endParaRPr lang="en-US"/>
          </a:p>
        </p:txBody>
      </p:sp>
    </p:spTree>
    <p:extLst>
      <p:ext uri="{BB962C8B-B14F-4D97-AF65-F5344CB8AC3E}">
        <p14:creationId xmlns:p14="http://schemas.microsoft.com/office/powerpoint/2010/main" val="3402468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1978 until 2018, the one platform to care for our veterans was VistA.  </a:t>
            </a:r>
            <a:br>
              <a:rPr lang="en-US" dirty="0"/>
            </a:br>
            <a:endParaRPr lang="en-US" dirty="0"/>
          </a:p>
          <a:p>
            <a:r>
              <a:rPr lang="en-US" dirty="0"/>
              <a:t>VistA was built by the VA for the VA. VistA is NOT antiquated legacy software. It has 40 years of continuous development and enhancement tailoring it to the specific needs of Veterans.  </a:t>
            </a:r>
          </a:p>
        </p:txBody>
      </p:sp>
      <p:sp>
        <p:nvSpPr>
          <p:cNvPr id="4" name="Slide Number Placeholder 3"/>
          <p:cNvSpPr>
            <a:spLocks noGrp="1"/>
          </p:cNvSpPr>
          <p:nvPr>
            <p:ph type="sldNum" sz="quarter" idx="5"/>
          </p:nvPr>
        </p:nvSpPr>
        <p:spPr/>
        <p:txBody>
          <a:bodyPr/>
          <a:lstStyle/>
          <a:p>
            <a:fld id="{D0288279-BBB9-6844-B757-B92D260CA59E}" type="slidenum">
              <a:rPr lang="en-US" smtClean="0"/>
              <a:t>3</a:t>
            </a:fld>
            <a:endParaRPr lang="en-US"/>
          </a:p>
        </p:txBody>
      </p:sp>
    </p:spTree>
    <p:extLst>
      <p:ext uri="{BB962C8B-B14F-4D97-AF65-F5344CB8AC3E}">
        <p14:creationId xmlns:p14="http://schemas.microsoft.com/office/powerpoint/2010/main" val="65373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VistA is often called the VA's Electronic Health Record system. </a:t>
            </a:r>
          </a:p>
          <a:p>
            <a:endParaRPr lang="en-US" dirty="0"/>
          </a:p>
          <a:p>
            <a:r>
              <a:rPr lang="en-US" dirty="0"/>
              <a:t>This is </a:t>
            </a:r>
            <a:r>
              <a:rPr lang="en-US" b="1" u="sng" dirty="0"/>
              <a:t>wrong</a:t>
            </a:r>
            <a:r>
              <a:rPr lang="en-US" dirty="0"/>
              <a:t>. VistA is much bigger than that. </a:t>
            </a:r>
          </a:p>
        </p:txBody>
      </p:sp>
      <p:sp>
        <p:nvSpPr>
          <p:cNvPr id="4" name="Slide Number Placeholder 3"/>
          <p:cNvSpPr>
            <a:spLocks noGrp="1"/>
          </p:cNvSpPr>
          <p:nvPr>
            <p:ph type="sldNum" sz="quarter" idx="5"/>
          </p:nvPr>
        </p:nvSpPr>
        <p:spPr/>
        <p:txBody>
          <a:bodyPr/>
          <a:lstStyle/>
          <a:p>
            <a:fld id="{D0288279-BBB9-6844-B757-B92D260CA59E}" type="slidenum">
              <a:rPr lang="en-US" smtClean="0"/>
              <a:t>4</a:t>
            </a:fld>
            <a:endParaRPr lang="en-US"/>
          </a:p>
        </p:txBody>
      </p:sp>
    </p:spTree>
    <p:extLst>
      <p:ext uri="{BB962C8B-B14F-4D97-AF65-F5344CB8AC3E}">
        <p14:creationId xmlns:p14="http://schemas.microsoft.com/office/powerpoint/2010/main" val="3479765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VistA is used in dozens of ways in the VA for Finances, Lab, Resources, Scheduling, Logistics, and yes – </a:t>
            </a:r>
            <a:r>
              <a:rPr lang="en-US" i="1" dirty="0"/>
              <a:t>also</a:t>
            </a:r>
            <a:r>
              <a:rPr lang="en-US" dirty="0"/>
              <a:t> to store Electronic Health Records.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VistA's</a:t>
            </a:r>
            <a:r>
              <a:rPr lang="en-US" dirty="0"/>
              <a:t> Electronic Health Record capabilities were purpose built for the unique needs of our Veterans. </a:t>
            </a:r>
          </a:p>
        </p:txBody>
      </p:sp>
      <p:sp>
        <p:nvSpPr>
          <p:cNvPr id="4" name="Slide Number Placeholder 3"/>
          <p:cNvSpPr>
            <a:spLocks noGrp="1"/>
          </p:cNvSpPr>
          <p:nvPr>
            <p:ph type="sldNum" sz="quarter" idx="5"/>
          </p:nvPr>
        </p:nvSpPr>
        <p:spPr/>
        <p:txBody>
          <a:bodyPr/>
          <a:lstStyle/>
          <a:p>
            <a:fld id="{D0288279-BBB9-6844-B757-B92D260CA59E}" type="slidenum">
              <a:rPr lang="en-US" smtClean="0"/>
              <a:t>5</a:t>
            </a:fld>
            <a:endParaRPr lang="en-US"/>
          </a:p>
        </p:txBody>
      </p:sp>
    </p:spTree>
    <p:extLst>
      <p:ext uri="{BB962C8B-B14F-4D97-AF65-F5344CB8AC3E}">
        <p14:creationId xmlns:p14="http://schemas.microsoft.com/office/powerpoint/2010/main" val="2557380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$16 billion Cerner EHR modernization project </a:t>
            </a:r>
            <a:r>
              <a:rPr lang="en-US" dirty="0"/>
              <a:t>only </a:t>
            </a:r>
            <a:r>
              <a:rPr lang="en-US" i="1" u="sng" dirty="0"/>
              <a:t>duplicates</a:t>
            </a:r>
            <a:r>
              <a:rPr lang="en-US" dirty="0"/>
              <a:t> a small portion of </a:t>
            </a:r>
            <a:r>
              <a:rPr lang="en-US" dirty="0" err="1"/>
              <a:t>VistA's</a:t>
            </a:r>
            <a:r>
              <a:rPr lang="en-US" dirty="0"/>
              <a:t> total functionality. </a:t>
            </a:r>
          </a:p>
          <a:p>
            <a:endParaRPr lang="en-US" dirty="0"/>
          </a:p>
        </p:txBody>
      </p:sp>
      <p:sp>
        <p:nvSpPr>
          <p:cNvPr id="4" name="Slide Number Placeholder 3"/>
          <p:cNvSpPr>
            <a:spLocks noGrp="1"/>
          </p:cNvSpPr>
          <p:nvPr>
            <p:ph type="sldNum" sz="quarter" idx="5"/>
          </p:nvPr>
        </p:nvSpPr>
        <p:spPr/>
        <p:txBody>
          <a:bodyPr/>
          <a:lstStyle/>
          <a:p>
            <a:fld id="{D0288279-BBB9-6844-B757-B92D260CA59E}" type="slidenum">
              <a:rPr lang="en-US" smtClean="0"/>
              <a:t>6</a:t>
            </a:fld>
            <a:endParaRPr lang="en-US"/>
          </a:p>
        </p:txBody>
      </p:sp>
    </p:spTree>
    <p:extLst>
      <p:ext uri="{BB962C8B-B14F-4D97-AF65-F5344CB8AC3E}">
        <p14:creationId xmlns:p14="http://schemas.microsoft.com/office/powerpoint/2010/main" val="983210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Cerner replaces the top-rated Electronic Health Record system with the one in 10</a:t>
            </a:r>
            <a:r>
              <a:rPr lang="en-US" baseline="30000" dirty="0"/>
              <a:t>th </a:t>
            </a:r>
            <a:r>
              <a:rPr lang="en-US" baseline="0" dirty="0"/>
              <a:t>place according to Medscape's survey of </a:t>
            </a:r>
            <a:r>
              <a:rPr lang="en-US" b="1" u="sng" baseline="0" dirty="0"/>
              <a:t>15,000 physicians. </a:t>
            </a:r>
            <a:endParaRPr lang="en-US" b="1" u="sng" dirty="0"/>
          </a:p>
        </p:txBody>
      </p:sp>
      <p:sp>
        <p:nvSpPr>
          <p:cNvPr id="4" name="Slide Number Placeholder 3"/>
          <p:cNvSpPr>
            <a:spLocks noGrp="1"/>
          </p:cNvSpPr>
          <p:nvPr>
            <p:ph type="sldNum" sz="quarter" idx="5"/>
          </p:nvPr>
        </p:nvSpPr>
        <p:spPr/>
        <p:txBody>
          <a:bodyPr/>
          <a:lstStyle/>
          <a:p>
            <a:fld id="{D0288279-BBB9-6844-B757-B92D260CA59E}" type="slidenum">
              <a:rPr lang="en-US" smtClean="0"/>
              <a:t>7</a:t>
            </a:fld>
            <a:endParaRPr lang="en-US"/>
          </a:p>
        </p:txBody>
      </p:sp>
    </p:spTree>
    <p:extLst>
      <p:ext uri="{BB962C8B-B14F-4D97-AF65-F5344CB8AC3E}">
        <p14:creationId xmlns:p14="http://schemas.microsoft.com/office/powerpoint/2010/main" val="568465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in Medscape's survey, VistA beat Cerner in every single category. </a:t>
            </a:r>
          </a:p>
        </p:txBody>
      </p:sp>
      <p:sp>
        <p:nvSpPr>
          <p:cNvPr id="4" name="Slide Number Placeholder 3"/>
          <p:cNvSpPr>
            <a:spLocks noGrp="1"/>
          </p:cNvSpPr>
          <p:nvPr>
            <p:ph type="sldNum" sz="quarter" idx="5"/>
          </p:nvPr>
        </p:nvSpPr>
        <p:spPr/>
        <p:txBody>
          <a:bodyPr/>
          <a:lstStyle/>
          <a:p>
            <a:fld id="{D0288279-BBB9-6844-B757-B92D260CA59E}" type="slidenum">
              <a:rPr lang="en-US" smtClean="0"/>
              <a:t>8</a:t>
            </a:fld>
            <a:endParaRPr lang="en-US"/>
          </a:p>
        </p:txBody>
      </p:sp>
    </p:spTree>
    <p:extLst>
      <p:ext uri="{BB962C8B-B14F-4D97-AF65-F5344CB8AC3E}">
        <p14:creationId xmlns:p14="http://schemas.microsoft.com/office/powerpoint/2010/main" val="3170194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four years Cerner has </a:t>
            </a:r>
            <a:r>
              <a:rPr lang="en-US" i="1" dirty="0"/>
              <a:t>only</a:t>
            </a:r>
            <a:r>
              <a:rPr lang="en-US" dirty="0"/>
              <a:t> been deployed to five out of 131 Vista sites and is already over budget by 6 billion dollars. </a:t>
            </a:r>
          </a:p>
          <a:p>
            <a:endParaRPr lang="en-US" dirty="0"/>
          </a:p>
          <a:p>
            <a:r>
              <a:rPr lang="en-US" dirty="0"/>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Sites: Spokane, Walla Walla, Columbus, Roseburg, and White City. </a:t>
            </a:r>
            <a:endParaRPr lang="en-US" dirty="0"/>
          </a:p>
        </p:txBody>
      </p:sp>
      <p:sp>
        <p:nvSpPr>
          <p:cNvPr id="4" name="Slide Number Placeholder 3"/>
          <p:cNvSpPr>
            <a:spLocks noGrp="1"/>
          </p:cNvSpPr>
          <p:nvPr>
            <p:ph type="sldNum" sz="quarter" idx="5"/>
          </p:nvPr>
        </p:nvSpPr>
        <p:spPr/>
        <p:txBody>
          <a:bodyPr/>
          <a:lstStyle/>
          <a:p>
            <a:fld id="{D0288279-BBB9-6844-B757-B92D260CA59E}" type="slidenum">
              <a:rPr lang="en-US" smtClean="0"/>
              <a:t>9</a:t>
            </a:fld>
            <a:endParaRPr lang="en-US"/>
          </a:p>
        </p:txBody>
      </p:sp>
    </p:spTree>
    <p:extLst>
      <p:ext uri="{BB962C8B-B14F-4D97-AF65-F5344CB8AC3E}">
        <p14:creationId xmlns:p14="http://schemas.microsoft.com/office/powerpoint/2010/main" val="281593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613FF-BB9D-6E2B-091A-753A6970A7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E8CED3-694D-7959-81CD-9B44B2F274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0673C-51B5-26E9-812D-D7E5AAF0EFE4}"/>
              </a:ext>
            </a:extLst>
          </p:cNvPr>
          <p:cNvSpPr>
            <a:spLocks noGrp="1"/>
          </p:cNvSpPr>
          <p:nvPr>
            <p:ph type="dt" sz="half" idx="10"/>
          </p:nvPr>
        </p:nvSpPr>
        <p:spPr/>
        <p:txBody>
          <a:bodyPr/>
          <a:lstStyle/>
          <a:p>
            <a:fld id="{FC8FDA8C-B736-E14E-9DC1-47D95D3D16B0}" type="datetimeFigureOut">
              <a:rPr lang="en-US" smtClean="0"/>
              <a:t>1/18/23</a:t>
            </a:fld>
            <a:endParaRPr lang="en-US"/>
          </a:p>
        </p:txBody>
      </p:sp>
      <p:sp>
        <p:nvSpPr>
          <p:cNvPr id="5" name="Footer Placeholder 4">
            <a:extLst>
              <a:ext uri="{FF2B5EF4-FFF2-40B4-BE49-F238E27FC236}">
                <a16:creationId xmlns:a16="http://schemas.microsoft.com/office/drawing/2014/main" id="{34854015-9BB3-E097-3CFE-B0B04EB74D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CE32D5-1E14-CC6E-5821-B9D3947156ED}"/>
              </a:ext>
            </a:extLst>
          </p:cNvPr>
          <p:cNvSpPr>
            <a:spLocks noGrp="1"/>
          </p:cNvSpPr>
          <p:nvPr>
            <p:ph type="sldNum" sz="quarter" idx="12"/>
          </p:nvPr>
        </p:nvSpPr>
        <p:spPr/>
        <p:txBody>
          <a:bodyPr/>
          <a:lstStyle/>
          <a:p>
            <a:fld id="{77D72B45-F83A-D145-BDE9-E191D9387F60}" type="slidenum">
              <a:rPr lang="en-US" smtClean="0"/>
              <a:t>‹#›</a:t>
            </a:fld>
            <a:endParaRPr lang="en-US"/>
          </a:p>
        </p:txBody>
      </p:sp>
    </p:spTree>
    <p:extLst>
      <p:ext uri="{BB962C8B-B14F-4D97-AF65-F5344CB8AC3E}">
        <p14:creationId xmlns:p14="http://schemas.microsoft.com/office/powerpoint/2010/main" val="1386670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EC9C-1FED-4686-9A50-293729F621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588F5A-DF8B-91E2-4458-B2BDDE74A3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2C7BB0-1B52-2480-05A2-1EF0A5BFC48E}"/>
              </a:ext>
            </a:extLst>
          </p:cNvPr>
          <p:cNvSpPr>
            <a:spLocks noGrp="1"/>
          </p:cNvSpPr>
          <p:nvPr>
            <p:ph type="dt" sz="half" idx="10"/>
          </p:nvPr>
        </p:nvSpPr>
        <p:spPr/>
        <p:txBody>
          <a:bodyPr/>
          <a:lstStyle/>
          <a:p>
            <a:fld id="{FC8FDA8C-B736-E14E-9DC1-47D95D3D16B0}" type="datetimeFigureOut">
              <a:rPr lang="en-US" smtClean="0"/>
              <a:t>1/18/23</a:t>
            </a:fld>
            <a:endParaRPr lang="en-US"/>
          </a:p>
        </p:txBody>
      </p:sp>
      <p:sp>
        <p:nvSpPr>
          <p:cNvPr id="5" name="Footer Placeholder 4">
            <a:extLst>
              <a:ext uri="{FF2B5EF4-FFF2-40B4-BE49-F238E27FC236}">
                <a16:creationId xmlns:a16="http://schemas.microsoft.com/office/drawing/2014/main" id="{C82E2AF5-68C7-6B34-E782-98CD321D6D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F0B5C-FDEE-279E-C209-8E6B55DCB4F4}"/>
              </a:ext>
            </a:extLst>
          </p:cNvPr>
          <p:cNvSpPr>
            <a:spLocks noGrp="1"/>
          </p:cNvSpPr>
          <p:nvPr>
            <p:ph type="sldNum" sz="quarter" idx="12"/>
          </p:nvPr>
        </p:nvSpPr>
        <p:spPr/>
        <p:txBody>
          <a:bodyPr/>
          <a:lstStyle/>
          <a:p>
            <a:fld id="{77D72B45-F83A-D145-BDE9-E191D9387F60}" type="slidenum">
              <a:rPr lang="en-US" smtClean="0"/>
              <a:t>‹#›</a:t>
            </a:fld>
            <a:endParaRPr lang="en-US"/>
          </a:p>
        </p:txBody>
      </p:sp>
    </p:spTree>
    <p:extLst>
      <p:ext uri="{BB962C8B-B14F-4D97-AF65-F5344CB8AC3E}">
        <p14:creationId xmlns:p14="http://schemas.microsoft.com/office/powerpoint/2010/main" val="2978383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BFEF2-5DDA-1349-4AB8-DF3D195D6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F4C668-9860-D274-4E68-E2A2FDA2F7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0A469-06DE-F54F-E77F-EC6A423C1EA7}"/>
              </a:ext>
            </a:extLst>
          </p:cNvPr>
          <p:cNvSpPr>
            <a:spLocks noGrp="1"/>
          </p:cNvSpPr>
          <p:nvPr>
            <p:ph type="dt" sz="half" idx="10"/>
          </p:nvPr>
        </p:nvSpPr>
        <p:spPr/>
        <p:txBody>
          <a:bodyPr/>
          <a:lstStyle/>
          <a:p>
            <a:fld id="{FC8FDA8C-B736-E14E-9DC1-47D95D3D16B0}" type="datetimeFigureOut">
              <a:rPr lang="en-US" smtClean="0"/>
              <a:t>1/18/23</a:t>
            </a:fld>
            <a:endParaRPr lang="en-US"/>
          </a:p>
        </p:txBody>
      </p:sp>
      <p:sp>
        <p:nvSpPr>
          <p:cNvPr id="5" name="Footer Placeholder 4">
            <a:extLst>
              <a:ext uri="{FF2B5EF4-FFF2-40B4-BE49-F238E27FC236}">
                <a16:creationId xmlns:a16="http://schemas.microsoft.com/office/drawing/2014/main" id="{3FDCC412-3384-D7B2-F803-F0381CB339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38D679-C4B0-7C41-F93F-B5EF9CB2B019}"/>
              </a:ext>
            </a:extLst>
          </p:cNvPr>
          <p:cNvSpPr>
            <a:spLocks noGrp="1"/>
          </p:cNvSpPr>
          <p:nvPr>
            <p:ph type="sldNum" sz="quarter" idx="12"/>
          </p:nvPr>
        </p:nvSpPr>
        <p:spPr/>
        <p:txBody>
          <a:bodyPr/>
          <a:lstStyle/>
          <a:p>
            <a:fld id="{77D72B45-F83A-D145-BDE9-E191D9387F60}" type="slidenum">
              <a:rPr lang="en-US" smtClean="0"/>
              <a:t>‹#›</a:t>
            </a:fld>
            <a:endParaRPr lang="en-US"/>
          </a:p>
        </p:txBody>
      </p:sp>
    </p:spTree>
    <p:extLst>
      <p:ext uri="{BB962C8B-B14F-4D97-AF65-F5344CB8AC3E}">
        <p14:creationId xmlns:p14="http://schemas.microsoft.com/office/powerpoint/2010/main" val="2798993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D68F0-32AC-2086-71A1-2CCC4E53D4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A7FE7F-9C79-F01A-330C-F32C4217FE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39737-A1F6-57AD-95A9-6534E737303C}"/>
              </a:ext>
            </a:extLst>
          </p:cNvPr>
          <p:cNvSpPr>
            <a:spLocks noGrp="1"/>
          </p:cNvSpPr>
          <p:nvPr>
            <p:ph type="dt" sz="half" idx="10"/>
          </p:nvPr>
        </p:nvSpPr>
        <p:spPr/>
        <p:txBody>
          <a:bodyPr/>
          <a:lstStyle/>
          <a:p>
            <a:fld id="{FC8FDA8C-B736-E14E-9DC1-47D95D3D16B0}" type="datetimeFigureOut">
              <a:rPr lang="en-US" smtClean="0"/>
              <a:t>1/18/23</a:t>
            </a:fld>
            <a:endParaRPr lang="en-US"/>
          </a:p>
        </p:txBody>
      </p:sp>
      <p:sp>
        <p:nvSpPr>
          <p:cNvPr id="5" name="Footer Placeholder 4">
            <a:extLst>
              <a:ext uri="{FF2B5EF4-FFF2-40B4-BE49-F238E27FC236}">
                <a16:creationId xmlns:a16="http://schemas.microsoft.com/office/drawing/2014/main" id="{AE85C04E-56EF-D331-BB03-1BFE04405E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50C10-66AB-DC71-6E0B-B86F77883405}"/>
              </a:ext>
            </a:extLst>
          </p:cNvPr>
          <p:cNvSpPr>
            <a:spLocks noGrp="1"/>
          </p:cNvSpPr>
          <p:nvPr>
            <p:ph type="sldNum" sz="quarter" idx="12"/>
          </p:nvPr>
        </p:nvSpPr>
        <p:spPr/>
        <p:txBody>
          <a:bodyPr/>
          <a:lstStyle/>
          <a:p>
            <a:fld id="{77D72B45-F83A-D145-BDE9-E191D9387F60}" type="slidenum">
              <a:rPr lang="en-US" smtClean="0"/>
              <a:t>‹#›</a:t>
            </a:fld>
            <a:endParaRPr lang="en-US"/>
          </a:p>
        </p:txBody>
      </p:sp>
    </p:spTree>
    <p:extLst>
      <p:ext uri="{BB962C8B-B14F-4D97-AF65-F5344CB8AC3E}">
        <p14:creationId xmlns:p14="http://schemas.microsoft.com/office/powerpoint/2010/main" val="3901271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91F04-D30A-E6E9-AB12-EEF80B8305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7C2146-1485-6C1E-67A6-52D4B43C93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A436D4-760D-F320-DA01-70C5E25D409C}"/>
              </a:ext>
            </a:extLst>
          </p:cNvPr>
          <p:cNvSpPr>
            <a:spLocks noGrp="1"/>
          </p:cNvSpPr>
          <p:nvPr>
            <p:ph type="dt" sz="half" idx="10"/>
          </p:nvPr>
        </p:nvSpPr>
        <p:spPr/>
        <p:txBody>
          <a:bodyPr/>
          <a:lstStyle/>
          <a:p>
            <a:fld id="{FC8FDA8C-B736-E14E-9DC1-47D95D3D16B0}" type="datetimeFigureOut">
              <a:rPr lang="en-US" smtClean="0"/>
              <a:t>1/18/23</a:t>
            </a:fld>
            <a:endParaRPr lang="en-US"/>
          </a:p>
        </p:txBody>
      </p:sp>
      <p:sp>
        <p:nvSpPr>
          <p:cNvPr id="5" name="Footer Placeholder 4">
            <a:extLst>
              <a:ext uri="{FF2B5EF4-FFF2-40B4-BE49-F238E27FC236}">
                <a16:creationId xmlns:a16="http://schemas.microsoft.com/office/drawing/2014/main" id="{B78FA095-69F8-33EA-9041-1377F51D70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601977-A7E4-852F-5ADB-979575BE2C44}"/>
              </a:ext>
            </a:extLst>
          </p:cNvPr>
          <p:cNvSpPr>
            <a:spLocks noGrp="1"/>
          </p:cNvSpPr>
          <p:nvPr>
            <p:ph type="sldNum" sz="quarter" idx="12"/>
          </p:nvPr>
        </p:nvSpPr>
        <p:spPr/>
        <p:txBody>
          <a:bodyPr/>
          <a:lstStyle/>
          <a:p>
            <a:fld id="{77D72B45-F83A-D145-BDE9-E191D9387F60}" type="slidenum">
              <a:rPr lang="en-US" smtClean="0"/>
              <a:t>‹#›</a:t>
            </a:fld>
            <a:endParaRPr lang="en-US"/>
          </a:p>
        </p:txBody>
      </p:sp>
    </p:spTree>
    <p:extLst>
      <p:ext uri="{BB962C8B-B14F-4D97-AF65-F5344CB8AC3E}">
        <p14:creationId xmlns:p14="http://schemas.microsoft.com/office/powerpoint/2010/main" val="3628640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C5227-5E49-6A86-57A4-287A2AE284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C2CA4C-728E-BFCC-172F-BF14A000C8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B5E53C-FA3F-1C7B-8FC2-F76FD6144A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8B58E9-2CDF-3D6B-A244-AAB621FA4D19}"/>
              </a:ext>
            </a:extLst>
          </p:cNvPr>
          <p:cNvSpPr>
            <a:spLocks noGrp="1"/>
          </p:cNvSpPr>
          <p:nvPr>
            <p:ph type="dt" sz="half" idx="10"/>
          </p:nvPr>
        </p:nvSpPr>
        <p:spPr/>
        <p:txBody>
          <a:bodyPr/>
          <a:lstStyle/>
          <a:p>
            <a:fld id="{FC8FDA8C-B736-E14E-9DC1-47D95D3D16B0}" type="datetimeFigureOut">
              <a:rPr lang="en-US" smtClean="0"/>
              <a:t>1/18/23</a:t>
            </a:fld>
            <a:endParaRPr lang="en-US"/>
          </a:p>
        </p:txBody>
      </p:sp>
      <p:sp>
        <p:nvSpPr>
          <p:cNvPr id="6" name="Footer Placeholder 5">
            <a:extLst>
              <a:ext uri="{FF2B5EF4-FFF2-40B4-BE49-F238E27FC236}">
                <a16:creationId xmlns:a16="http://schemas.microsoft.com/office/drawing/2014/main" id="{41815DF5-AF64-971C-A4B1-D6653F4E02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697A74-7276-8752-C9D1-84818C3EA3F9}"/>
              </a:ext>
            </a:extLst>
          </p:cNvPr>
          <p:cNvSpPr>
            <a:spLocks noGrp="1"/>
          </p:cNvSpPr>
          <p:nvPr>
            <p:ph type="sldNum" sz="quarter" idx="12"/>
          </p:nvPr>
        </p:nvSpPr>
        <p:spPr/>
        <p:txBody>
          <a:bodyPr/>
          <a:lstStyle/>
          <a:p>
            <a:fld id="{77D72B45-F83A-D145-BDE9-E191D9387F60}" type="slidenum">
              <a:rPr lang="en-US" smtClean="0"/>
              <a:t>‹#›</a:t>
            </a:fld>
            <a:endParaRPr lang="en-US"/>
          </a:p>
        </p:txBody>
      </p:sp>
    </p:spTree>
    <p:extLst>
      <p:ext uri="{BB962C8B-B14F-4D97-AF65-F5344CB8AC3E}">
        <p14:creationId xmlns:p14="http://schemas.microsoft.com/office/powerpoint/2010/main" val="3141137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F8417-271D-A555-A822-83C565EAE7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C399EB-0934-0CC7-D2B6-E87F084C21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264074-8825-57C0-2BB8-DCC18F0CB5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376924-6C5F-F0DA-A087-856A4C7B8A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0317F7-210F-AA9E-B57E-32457F8D4F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B828AB-1F75-51DD-3B2E-3C57D7A29C02}"/>
              </a:ext>
            </a:extLst>
          </p:cNvPr>
          <p:cNvSpPr>
            <a:spLocks noGrp="1"/>
          </p:cNvSpPr>
          <p:nvPr>
            <p:ph type="dt" sz="half" idx="10"/>
          </p:nvPr>
        </p:nvSpPr>
        <p:spPr/>
        <p:txBody>
          <a:bodyPr/>
          <a:lstStyle/>
          <a:p>
            <a:fld id="{FC8FDA8C-B736-E14E-9DC1-47D95D3D16B0}" type="datetimeFigureOut">
              <a:rPr lang="en-US" smtClean="0"/>
              <a:t>1/18/23</a:t>
            </a:fld>
            <a:endParaRPr lang="en-US"/>
          </a:p>
        </p:txBody>
      </p:sp>
      <p:sp>
        <p:nvSpPr>
          <p:cNvPr id="8" name="Footer Placeholder 7">
            <a:extLst>
              <a:ext uri="{FF2B5EF4-FFF2-40B4-BE49-F238E27FC236}">
                <a16:creationId xmlns:a16="http://schemas.microsoft.com/office/drawing/2014/main" id="{B304622A-9C89-83CA-54AC-5CBF550C82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0A103D-80F2-AE12-9859-08E259441911}"/>
              </a:ext>
            </a:extLst>
          </p:cNvPr>
          <p:cNvSpPr>
            <a:spLocks noGrp="1"/>
          </p:cNvSpPr>
          <p:nvPr>
            <p:ph type="sldNum" sz="quarter" idx="12"/>
          </p:nvPr>
        </p:nvSpPr>
        <p:spPr/>
        <p:txBody>
          <a:bodyPr/>
          <a:lstStyle/>
          <a:p>
            <a:fld id="{77D72B45-F83A-D145-BDE9-E191D9387F60}" type="slidenum">
              <a:rPr lang="en-US" smtClean="0"/>
              <a:t>‹#›</a:t>
            </a:fld>
            <a:endParaRPr lang="en-US"/>
          </a:p>
        </p:txBody>
      </p:sp>
    </p:spTree>
    <p:extLst>
      <p:ext uri="{BB962C8B-B14F-4D97-AF65-F5344CB8AC3E}">
        <p14:creationId xmlns:p14="http://schemas.microsoft.com/office/powerpoint/2010/main" val="3566875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9F116-0CFC-E76C-E739-EA28A5AC26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2AF9B2-7D73-D406-8D13-89808F76B55B}"/>
              </a:ext>
            </a:extLst>
          </p:cNvPr>
          <p:cNvSpPr>
            <a:spLocks noGrp="1"/>
          </p:cNvSpPr>
          <p:nvPr>
            <p:ph type="dt" sz="half" idx="10"/>
          </p:nvPr>
        </p:nvSpPr>
        <p:spPr/>
        <p:txBody>
          <a:bodyPr/>
          <a:lstStyle/>
          <a:p>
            <a:fld id="{FC8FDA8C-B736-E14E-9DC1-47D95D3D16B0}" type="datetimeFigureOut">
              <a:rPr lang="en-US" smtClean="0"/>
              <a:t>1/18/23</a:t>
            </a:fld>
            <a:endParaRPr lang="en-US"/>
          </a:p>
        </p:txBody>
      </p:sp>
      <p:sp>
        <p:nvSpPr>
          <p:cNvPr id="4" name="Footer Placeholder 3">
            <a:extLst>
              <a:ext uri="{FF2B5EF4-FFF2-40B4-BE49-F238E27FC236}">
                <a16:creationId xmlns:a16="http://schemas.microsoft.com/office/drawing/2014/main" id="{A51D19C7-2C95-EB6C-4C5C-D401615403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761D7B-77AC-6BB9-0767-54CFC03DF927}"/>
              </a:ext>
            </a:extLst>
          </p:cNvPr>
          <p:cNvSpPr>
            <a:spLocks noGrp="1"/>
          </p:cNvSpPr>
          <p:nvPr>
            <p:ph type="sldNum" sz="quarter" idx="12"/>
          </p:nvPr>
        </p:nvSpPr>
        <p:spPr/>
        <p:txBody>
          <a:bodyPr/>
          <a:lstStyle/>
          <a:p>
            <a:fld id="{77D72B45-F83A-D145-BDE9-E191D9387F60}" type="slidenum">
              <a:rPr lang="en-US" smtClean="0"/>
              <a:t>‹#›</a:t>
            </a:fld>
            <a:endParaRPr lang="en-US"/>
          </a:p>
        </p:txBody>
      </p:sp>
    </p:spTree>
    <p:extLst>
      <p:ext uri="{BB962C8B-B14F-4D97-AF65-F5344CB8AC3E}">
        <p14:creationId xmlns:p14="http://schemas.microsoft.com/office/powerpoint/2010/main" val="475716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A62C14-6745-E02A-9286-398E02C12076}"/>
              </a:ext>
            </a:extLst>
          </p:cNvPr>
          <p:cNvSpPr>
            <a:spLocks noGrp="1"/>
          </p:cNvSpPr>
          <p:nvPr>
            <p:ph type="dt" sz="half" idx="10"/>
          </p:nvPr>
        </p:nvSpPr>
        <p:spPr/>
        <p:txBody>
          <a:bodyPr/>
          <a:lstStyle/>
          <a:p>
            <a:fld id="{FC8FDA8C-B736-E14E-9DC1-47D95D3D16B0}" type="datetimeFigureOut">
              <a:rPr lang="en-US" smtClean="0"/>
              <a:t>1/18/23</a:t>
            </a:fld>
            <a:endParaRPr lang="en-US"/>
          </a:p>
        </p:txBody>
      </p:sp>
      <p:sp>
        <p:nvSpPr>
          <p:cNvPr id="3" name="Footer Placeholder 2">
            <a:extLst>
              <a:ext uri="{FF2B5EF4-FFF2-40B4-BE49-F238E27FC236}">
                <a16:creationId xmlns:a16="http://schemas.microsoft.com/office/drawing/2014/main" id="{F7BB8560-EE69-3696-0F9E-7B453F578F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4F66A1-C31A-892F-E032-BB3C3652E916}"/>
              </a:ext>
            </a:extLst>
          </p:cNvPr>
          <p:cNvSpPr>
            <a:spLocks noGrp="1"/>
          </p:cNvSpPr>
          <p:nvPr>
            <p:ph type="sldNum" sz="quarter" idx="12"/>
          </p:nvPr>
        </p:nvSpPr>
        <p:spPr/>
        <p:txBody>
          <a:bodyPr/>
          <a:lstStyle/>
          <a:p>
            <a:fld id="{77D72B45-F83A-D145-BDE9-E191D9387F60}" type="slidenum">
              <a:rPr lang="en-US" smtClean="0"/>
              <a:t>‹#›</a:t>
            </a:fld>
            <a:endParaRPr lang="en-US"/>
          </a:p>
        </p:txBody>
      </p:sp>
    </p:spTree>
    <p:extLst>
      <p:ext uri="{BB962C8B-B14F-4D97-AF65-F5344CB8AC3E}">
        <p14:creationId xmlns:p14="http://schemas.microsoft.com/office/powerpoint/2010/main" val="2539394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F9136-0096-8373-805E-08C995BF3C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3D47C5-5704-9BB3-1D2C-1E7738864D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5AE28D-FF33-1A24-E941-8F831100E9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751F34-D14D-2BF4-9B84-3EBE4038D860}"/>
              </a:ext>
            </a:extLst>
          </p:cNvPr>
          <p:cNvSpPr>
            <a:spLocks noGrp="1"/>
          </p:cNvSpPr>
          <p:nvPr>
            <p:ph type="dt" sz="half" idx="10"/>
          </p:nvPr>
        </p:nvSpPr>
        <p:spPr/>
        <p:txBody>
          <a:bodyPr/>
          <a:lstStyle/>
          <a:p>
            <a:fld id="{FC8FDA8C-B736-E14E-9DC1-47D95D3D16B0}" type="datetimeFigureOut">
              <a:rPr lang="en-US" smtClean="0"/>
              <a:t>1/18/23</a:t>
            </a:fld>
            <a:endParaRPr lang="en-US"/>
          </a:p>
        </p:txBody>
      </p:sp>
      <p:sp>
        <p:nvSpPr>
          <p:cNvPr id="6" name="Footer Placeholder 5">
            <a:extLst>
              <a:ext uri="{FF2B5EF4-FFF2-40B4-BE49-F238E27FC236}">
                <a16:creationId xmlns:a16="http://schemas.microsoft.com/office/drawing/2014/main" id="{1F0EAB5C-A594-9191-3884-8A0216AD0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BFCE99-032D-4830-8F04-DE0D7CC16AA6}"/>
              </a:ext>
            </a:extLst>
          </p:cNvPr>
          <p:cNvSpPr>
            <a:spLocks noGrp="1"/>
          </p:cNvSpPr>
          <p:nvPr>
            <p:ph type="sldNum" sz="quarter" idx="12"/>
          </p:nvPr>
        </p:nvSpPr>
        <p:spPr/>
        <p:txBody>
          <a:bodyPr/>
          <a:lstStyle/>
          <a:p>
            <a:fld id="{77D72B45-F83A-D145-BDE9-E191D9387F60}" type="slidenum">
              <a:rPr lang="en-US" smtClean="0"/>
              <a:t>‹#›</a:t>
            </a:fld>
            <a:endParaRPr lang="en-US"/>
          </a:p>
        </p:txBody>
      </p:sp>
    </p:spTree>
    <p:extLst>
      <p:ext uri="{BB962C8B-B14F-4D97-AF65-F5344CB8AC3E}">
        <p14:creationId xmlns:p14="http://schemas.microsoft.com/office/powerpoint/2010/main" val="3879613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9A55F-CA59-7F95-4E0E-F7C7B248A1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E801AA-341E-BB1E-7AB2-EB03FC93D2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54C3A8-83FF-EC70-7493-9D17F4FAD6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7F3452-389C-A309-6D70-E054141C6EFE}"/>
              </a:ext>
            </a:extLst>
          </p:cNvPr>
          <p:cNvSpPr>
            <a:spLocks noGrp="1"/>
          </p:cNvSpPr>
          <p:nvPr>
            <p:ph type="dt" sz="half" idx="10"/>
          </p:nvPr>
        </p:nvSpPr>
        <p:spPr/>
        <p:txBody>
          <a:bodyPr/>
          <a:lstStyle/>
          <a:p>
            <a:fld id="{FC8FDA8C-B736-E14E-9DC1-47D95D3D16B0}" type="datetimeFigureOut">
              <a:rPr lang="en-US" smtClean="0"/>
              <a:t>1/18/23</a:t>
            </a:fld>
            <a:endParaRPr lang="en-US"/>
          </a:p>
        </p:txBody>
      </p:sp>
      <p:sp>
        <p:nvSpPr>
          <p:cNvPr id="6" name="Footer Placeholder 5">
            <a:extLst>
              <a:ext uri="{FF2B5EF4-FFF2-40B4-BE49-F238E27FC236}">
                <a16:creationId xmlns:a16="http://schemas.microsoft.com/office/drawing/2014/main" id="{C5128210-23C6-B538-BE91-5DBC993AEB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2858FB-9DB0-D028-DE10-23085A38B371}"/>
              </a:ext>
            </a:extLst>
          </p:cNvPr>
          <p:cNvSpPr>
            <a:spLocks noGrp="1"/>
          </p:cNvSpPr>
          <p:nvPr>
            <p:ph type="sldNum" sz="quarter" idx="12"/>
          </p:nvPr>
        </p:nvSpPr>
        <p:spPr/>
        <p:txBody>
          <a:bodyPr/>
          <a:lstStyle/>
          <a:p>
            <a:fld id="{77D72B45-F83A-D145-BDE9-E191D9387F60}" type="slidenum">
              <a:rPr lang="en-US" smtClean="0"/>
              <a:t>‹#›</a:t>
            </a:fld>
            <a:endParaRPr lang="en-US"/>
          </a:p>
        </p:txBody>
      </p:sp>
    </p:spTree>
    <p:extLst>
      <p:ext uri="{BB962C8B-B14F-4D97-AF65-F5344CB8AC3E}">
        <p14:creationId xmlns:p14="http://schemas.microsoft.com/office/powerpoint/2010/main" val="2049923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0E427D-534B-2E7E-F39D-0EA0EB2661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C9FA3F-AEC2-2E49-BAF3-978755F2E6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44C980-4580-B07B-AA0E-26A04E0EBB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8FDA8C-B736-E14E-9DC1-47D95D3D16B0}" type="datetimeFigureOut">
              <a:rPr lang="en-US" smtClean="0"/>
              <a:t>1/18/23</a:t>
            </a:fld>
            <a:endParaRPr lang="en-US"/>
          </a:p>
        </p:txBody>
      </p:sp>
      <p:sp>
        <p:nvSpPr>
          <p:cNvPr id="5" name="Footer Placeholder 4">
            <a:extLst>
              <a:ext uri="{FF2B5EF4-FFF2-40B4-BE49-F238E27FC236}">
                <a16:creationId xmlns:a16="http://schemas.microsoft.com/office/drawing/2014/main" id="{76DE752F-7126-37F7-F845-D1C6491796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914C8D-B5A5-17BA-ED01-4144756D7F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D72B45-F83A-D145-BDE9-E191D9387F60}" type="slidenum">
              <a:rPr lang="en-US" smtClean="0"/>
              <a:t>‹#›</a:t>
            </a:fld>
            <a:endParaRPr lang="en-US"/>
          </a:p>
        </p:txBody>
      </p:sp>
    </p:spTree>
    <p:extLst>
      <p:ext uri="{BB962C8B-B14F-4D97-AF65-F5344CB8AC3E}">
        <p14:creationId xmlns:p14="http://schemas.microsoft.com/office/powerpoint/2010/main" val="426876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ehrm.va.gov/deployment-schedul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washingtonpost.com/elections/2022/03/17/veterans-health-records-failur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spokesman.com/stories/2022/jun/19/watchdog-reveals-flaw-in-cerner-computer-system-c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healthcareitnews.com/news/dod-responds-report-calling-cerner-ehr-not-operationally-suitabl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pn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5.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jpeg"/><Relationship Id="rId4" Type="http://schemas.openxmlformats.org/officeDocument/2006/relationships/hyperlink" Target="https://www.medscape.com/features/slideshow/public/ehr2016#page=8"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medscape.com/features/slideshow/public/ehr2016#page=8" TargetMode="External"/><Relationship Id="rId5"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hyperlink" Target="https://www.battlebuddypodcast.net/medical-resour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4FA0-6717-14F2-F69D-5B85834D1D7B}"/>
              </a:ext>
            </a:extLst>
          </p:cNvPr>
          <p:cNvSpPr>
            <a:spLocks noGrp="1"/>
          </p:cNvSpPr>
          <p:nvPr>
            <p:ph type="ctrTitle"/>
          </p:nvPr>
        </p:nvSpPr>
        <p:spPr>
          <a:xfrm>
            <a:off x="1524000" y="1232725"/>
            <a:ext cx="9144000" cy="2387600"/>
          </a:xfrm>
        </p:spPr>
        <p:txBody>
          <a:bodyPr>
            <a:normAutofit fontScale="90000"/>
          </a:bodyPr>
          <a:lstStyle/>
          <a:p>
            <a:r>
              <a:rPr lang="en-US" dirty="0"/>
              <a:t>Service Enablement of </a:t>
            </a:r>
            <a:r>
              <a:rPr lang="en-US" dirty="0" err="1"/>
              <a:t>VistA</a:t>
            </a:r>
            <a:br>
              <a:rPr lang="en-US" dirty="0"/>
            </a:br>
            <a:br>
              <a:rPr lang="en-US" dirty="0"/>
            </a:br>
            <a:endParaRPr lang="en-US" dirty="0"/>
          </a:p>
        </p:txBody>
      </p:sp>
    </p:spTree>
    <p:extLst>
      <p:ext uri="{BB962C8B-B14F-4D97-AF65-F5344CB8AC3E}">
        <p14:creationId xmlns:p14="http://schemas.microsoft.com/office/powerpoint/2010/main" val="1755044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AA9926-A593-64A9-E954-173CAF9F7A95}"/>
              </a:ext>
            </a:extLst>
          </p:cNvPr>
          <p:cNvSpPr/>
          <p:nvPr/>
        </p:nvSpPr>
        <p:spPr>
          <a:xfrm>
            <a:off x="217527" y="6365910"/>
            <a:ext cx="5541389" cy="369332"/>
          </a:xfrm>
          <a:prstGeom prst="rect">
            <a:avLst/>
          </a:prstGeom>
        </p:spPr>
        <p:txBody>
          <a:bodyPr wrap="none">
            <a:spAutoFit/>
          </a:bodyPr>
          <a:lstStyle/>
          <a:p>
            <a:r>
              <a:rPr lang="en-US" b="1" dirty="0"/>
              <a:t>Source: </a:t>
            </a:r>
            <a:r>
              <a:rPr lang="en-US" dirty="0">
                <a:hlinkClick r:id="rId3"/>
              </a:rPr>
              <a:t>https://www.ehrm.va.gov/deployment-schedule</a:t>
            </a:r>
            <a:r>
              <a:rPr lang="en-US" dirty="0"/>
              <a:t> </a:t>
            </a:r>
          </a:p>
        </p:txBody>
      </p:sp>
      <p:sp>
        <p:nvSpPr>
          <p:cNvPr id="6" name="TextBox 5">
            <a:extLst>
              <a:ext uri="{FF2B5EF4-FFF2-40B4-BE49-F238E27FC236}">
                <a16:creationId xmlns:a16="http://schemas.microsoft.com/office/drawing/2014/main" id="{AB46AF2E-450E-7E37-8DFA-0E3AF96F0505}"/>
              </a:ext>
            </a:extLst>
          </p:cNvPr>
          <p:cNvSpPr txBox="1"/>
          <p:nvPr/>
        </p:nvSpPr>
        <p:spPr>
          <a:xfrm>
            <a:off x="649188" y="122758"/>
            <a:ext cx="10893623" cy="830997"/>
          </a:xfrm>
          <a:prstGeom prst="rect">
            <a:avLst/>
          </a:prstGeom>
          <a:noFill/>
        </p:spPr>
        <p:txBody>
          <a:bodyPr wrap="none" rtlCol="0">
            <a:spAutoFit/>
          </a:bodyPr>
          <a:lstStyle/>
          <a:p>
            <a:r>
              <a:rPr lang="en-US" sz="4800" b="1" dirty="0"/>
              <a:t>Cumulative Completed Cerner Migrations </a:t>
            </a:r>
          </a:p>
        </p:txBody>
      </p:sp>
      <p:pic>
        <p:nvPicPr>
          <p:cNvPr id="7" name="Picture 6">
            <a:extLst>
              <a:ext uri="{FF2B5EF4-FFF2-40B4-BE49-F238E27FC236}">
                <a16:creationId xmlns:a16="http://schemas.microsoft.com/office/drawing/2014/main" id="{E7D03C7A-FB2E-D7BA-5709-A0C14B2465D8}"/>
              </a:ext>
            </a:extLst>
          </p:cNvPr>
          <p:cNvPicPr>
            <a:picLocks noChangeAspect="1"/>
          </p:cNvPicPr>
          <p:nvPr/>
        </p:nvPicPr>
        <p:blipFill>
          <a:blip r:embed="rId4"/>
          <a:stretch>
            <a:fillRect/>
          </a:stretch>
        </p:blipFill>
        <p:spPr>
          <a:xfrm>
            <a:off x="159764" y="1032464"/>
            <a:ext cx="11817350" cy="5174301"/>
          </a:xfrm>
          <a:prstGeom prst="rect">
            <a:avLst/>
          </a:prstGeom>
        </p:spPr>
      </p:pic>
    </p:spTree>
    <p:extLst>
      <p:ext uri="{BB962C8B-B14F-4D97-AF65-F5344CB8AC3E}">
        <p14:creationId xmlns:p14="http://schemas.microsoft.com/office/powerpoint/2010/main" val="3948926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C3CEB5C-A1E8-4CA5-9363-39C49FEAD833}"/>
              </a:ext>
            </a:extLst>
          </p:cNvPr>
          <p:cNvSpPr/>
          <p:nvPr/>
        </p:nvSpPr>
        <p:spPr>
          <a:xfrm>
            <a:off x="6096000" y="1228397"/>
            <a:ext cx="5848350" cy="4462760"/>
          </a:xfrm>
          <a:prstGeom prst="rect">
            <a:avLst/>
          </a:prstGeom>
        </p:spPr>
        <p:txBody>
          <a:bodyPr wrap="square">
            <a:spAutoFit/>
          </a:bodyPr>
          <a:lstStyle/>
          <a:p>
            <a:pPr algn="ctr"/>
            <a:r>
              <a:rPr lang="en-US" sz="2800" b="0" i="0" dirty="0">
                <a:solidFill>
                  <a:schemeClr val="bg1">
                    <a:lumMod val="75000"/>
                  </a:schemeClr>
                </a:solidFill>
                <a:effectLst/>
                <a:latin typeface="Helvetica" pitchFamily="2" charset="0"/>
                <a:cs typeface="Times New Roman" panose="02020603050405020304" pitchFamily="18" charset="0"/>
              </a:rPr>
              <a:t>More than a year after a disastrous deployment at its first hospital, the </a:t>
            </a:r>
            <a:r>
              <a:rPr lang="en-US" sz="2800" i="0" dirty="0">
                <a:solidFill>
                  <a:schemeClr val="bg1">
                    <a:lumMod val="75000"/>
                  </a:schemeClr>
                </a:solidFill>
                <a:effectLst/>
                <a:latin typeface="Helvetica" pitchFamily="2" charset="0"/>
                <a:cs typeface="Times New Roman" panose="02020603050405020304" pitchFamily="18" charset="0"/>
              </a:rPr>
              <a:t>$16 billion effort to modernize veterans’ medical records </a:t>
            </a:r>
          </a:p>
          <a:p>
            <a:pPr algn="ctr"/>
            <a:r>
              <a:rPr lang="en-US" sz="3200" b="1" i="0" dirty="0">
                <a:solidFill>
                  <a:srgbClr val="2A2A2A"/>
                </a:solidFill>
                <a:effectLst/>
                <a:latin typeface="Helvetica" pitchFamily="2" charset="0"/>
                <a:cs typeface="Times New Roman" panose="02020603050405020304" pitchFamily="18" charset="0"/>
              </a:rPr>
              <a:t>still poses grave safety risks </a:t>
            </a:r>
            <a:r>
              <a:rPr lang="en-US" sz="2800" i="0" dirty="0">
                <a:solidFill>
                  <a:schemeClr val="bg1">
                    <a:lumMod val="75000"/>
                  </a:schemeClr>
                </a:solidFill>
                <a:effectLst/>
                <a:latin typeface="Helvetica" pitchFamily="2" charset="0"/>
                <a:cs typeface="Times New Roman" panose="02020603050405020304" pitchFamily="18" charset="0"/>
              </a:rPr>
              <a:t>to patients, </a:t>
            </a:r>
            <a:r>
              <a:rPr lang="en-US" sz="2800" b="0" i="0" dirty="0">
                <a:solidFill>
                  <a:schemeClr val="bg1">
                    <a:lumMod val="75000"/>
                  </a:schemeClr>
                </a:solidFill>
                <a:effectLst/>
                <a:latin typeface="Helvetica" pitchFamily="2" charset="0"/>
                <a:cs typeface="Times New Roman" panose="02020603050405020304" pitchFamily="18" charset="0"/>
              </a:rPr>
              <a:t>from medication errors to failures to safeguard patients at high danger of suicide, the Department of Veterans Affairs’ internal watchdog has</a:t>
            </a:r>
            <a:r>
              <a:rPr lang="en-US" sz="2800" b="1" i="0" dirty="0">
                <a:solidFill>
                  <a:schemeClr val="bg1">
                    <a:lumMod val="75000"/>
                  </a:schemeClr>
                </a:solidFill>
                <a:effectLst/>
                <a:latin typeface="Helvetica" pitchFamily="2" charset="0"/>
                <a:cs typeface="Times New Roman" panose="02020603050405020304" pitchFamily="18" charset="0"/>
              </a:rPr>
              <a:t> </a:t>
            </a:r>
            <a:r>
              <a:rPr lang="en-US" sz="2800" b="0" i="0" dirty="0">
                <a:solidFill>
                  <a:schemeClr val="bg1">
                    <a:lumMod val="75000"/>
                  </a:schemeClr>
                </a:solidFill>
                <a:effectLst/>
                <a:latin typeface="Helvetica" pitchFamily="2" charset="0"/>
                <a:cs typeface="Times New Roman" panose="02020603050405020304" pitchFamily="18" charset="0"/>
              </a:rPr>
              <a:t>reported.</a:t>
            </a:r>
            <a:endParaRPr lang="en-US" sz="2800" dirty="0">
              <a:solidFill>
                <a:schemeClr val="bg1">
                  <a:lumMod val="75000"/>
                </a:schemeClr>
              </a:solidFill>
              <a:latin typeface="Helvetica" pitchFamily="2" charset="0"/>
              <a:cs typeface="Times New Roman" panose="02020603050405020304" pitchFamily="18" charset="0"/>
            </a:endParaRPr>
          </a:p>
        </p:txBody>
      </p:sp>
      <p:pic>
        <p:nvPicPr>
          <p:cNvPr id="7" name="Picture 6">
            <a:extLst>
              <a:ext uri="{FF2B5EF4-FFF2-40B4-BE49-F238E27FC236}">
                <a16:creationId xmlns:a16="http://schemas.microsoft.com/office/drawing/2014/main" id="{B53327D0-B4D7-80C6-F732-982015CD1D7F}"/>
              </a:ext>
            </a:extLst>
          </p:cNvPr>
          <p:cNvPicPr>
            <a:picLocks noChangeAspect="1"/>
          </p:cNvPicPr>
          <p:nvPr/>
        </p:nvPicPr>
        <p:blipFill>
          <a:blip r:embed="rId3"/>
          <a:stretch>
            <a:fillRect/>
          </a:stretch>
        </p:blipFill>
        <p:spPr>
          <a:xfrm>
            <a:off x="0" y="0"/>
            <a:ext cx="5468900" cy="6858000"/>
          </a:xfrm>
          <a:prstGeom prst="rect">
            <a:avLst/>
          </a:prstGeom>
          <a:ln w="76200">
            <a:solidFill>
              <a:schemeClr val="tx1"/>
            </a:solidFill>
          </a:ln>
        </p:spPr>
      </p:pic>
      <p:sp>
        <p:nvSpPr>
          <p:cNvPr id="9" name="Rectangle 8">
            <a:extLst>
              <a:ext uri="{FF2B5EF4-FFF2-40B4-BE49-F238E27FC236}">
                <a16:creationId xmlns:a16="http://schemas.microsoft.com/office/drawing/2014/main" id="{5B97A49E-1F92-DBBF-A265-3DED1EE10900}"/>
              </a:ext>
            </a:extLst>
          </p:cNvPr>
          <p:cNvSpPr/>
          <p:nvPr/>
        </p:nvSpPr>
        <p:spPr>
          <a:xfrm>
            <a:off x="5604311" y="875410"/>
            <a:ext cx="697627" cy="1200329"/>
          </a:xfrm>
          <a:prstGeom prst="rect">
            <a:avLst/>
          </a:prstGeom>
        </p:spPr>
        <p:txBody>
          <a:bodyPr wrap="none">
            <a:spAutoFit/>
          </a:bodyPr>
          <a:lstStyle/>
          <a:p>
            <a:r>
              <a:rPr lang="en-US" sz="7200" b="1" dirty="0">
                <a:solidFill>
                  <a:schemeClr val="bg1">
                    <a:lumMod val="65000"/>
                  </a:schemeClr>
                </a:solidFill>
                <a:latin typeface="Times New Roman" panose="02020603050405020304" pitchFamily="18" charset="0"/>
                <a:cs typeface="Times New Roman" panose="02020603050405020304" pitchFamily="18" charset="0"/>
              </a:rPr>
              <a:t>"</a:t>
            </a:r>
            <a:endParaRPr lang="en-US" sz="7200" b="1" dirty="0"/>
          </a:p>
        </p:txBody>
      </p:sp>
      <p:sp>
        <p:nvSpPr>
          <p:cNvPr id="10" name="Rectangle 9">
            <a:extLst>
              <a:ext uri="{FF2B5EF4-FFF2-40B4-BE49-F238E27FC236}">
                <a16:creationId xmlns:a16="http://schemas.microsoft.com/office/drawing/2014/main" id="{E2710BBF-1B9A-3944-D524-CA035739F63C}"/>
              </a:ext>
            </a:extLst>
          </p:cNvPr>
          <p:cNvSpPr/>
          <p:nvPr/>
        </p:nvSpPr>
        <p:spPr>
          <a:xfrm>
            <a:off x="11494373" y="4843815"/>
            <a:ext cx="697627" cy="1200329"/>
          </a:xfrm>
          <a:prstGeom prst="rect">
            <a:avLst/>
          </a:prstGeom>
        </p:spPr>
        <p:txBody>
          <a:bodyPr wrap="none">
            <a:spAutoFit/>
          </a:bodyPr>
          <a:lstStyle/>
          <a:p>
            <a:r>
              <a:rPr lang="en-US" sz="7200" b="1" dirty="0">
                <a:solidFill>
                  <a:schemeClr val="bg1">
                    <a:lumMod val="65000"/>
                  </a:schemeClr>
                </a:solidFill>
                <a:latin typeface="Times New Roman" panose="02020603050405020304" pitchFamily="18" charset="0"/>
                <a:cs typeface="Times New Roman" panose="02020603050405020304" pitchFamily="18" charset="0"/>
              </a:rPr>
              <a:t>"</a:t>
            </a:r>
            <a:endParaRPr lang="en-US" sz="7200" b="1" dirty="0"/>
          </a:p>
        </p:txBody>
      </p:sp>
      <p:sp>
        <p:nvSpPr>
          <p:cNvPr id="11" name="Rectangle 10">
            <a:extLst>
              <a:ext uri="{FF2B5EF4-FFF2-40B4-BE49-F238E27FC236}">
                <a16:creationId xmlns:a16="http://schemas.microsoft.com/office/drawing/2014/main" id="{5FCE4084-4270-B6A6-2574-F4AE9D484BD6}"/>
              </a:ext>
            </a:extLst>
          </p:cNvPr>
          <p:cNvSpPr/>
          <p:nvPr/>
        </p:nvSpPr>
        <p:spPr>
          <a:xfrm>
            <a:off x="5656699" y="6360652"/>
            <a:ext cx="6726952" cy="338554"/>
          </a:xfrm>
          <a:prstGeom prst="rect">
            <a:avLst/>
          </a:prstGeom>
        </p:spPr>
        <p:txBody>
          <a:bodyPr wrap="square">
            <a:spAutoFit/>
          </a:bodyPr>
          <a:lstStyle/>
          <a:p>
            <a:r>
              <a:rPr lang="en-US" sz="1600" b="1" dirty="0"/>
              <a:t>Source: </a:t>
            </a:r>
            <a:r>
              <a:rPr lang="en-US" sz="1200" dirty="0">
                <a:hlinkClick r:id="rId4"/>
              </a:rPr>
              <a:t>https://www.washingtonpost.com/elections/2022/03/17/veterans-health-records-failure/</a:t>
            </a:r>
            <a:r>
              <a:rPr lang="en-US" sz="1200" dirty="0"/>
              <a:t> </a:t>
            </a:r>
            <a:endParaRPr lang="en-US" sz="2000" dirty="0"/>
          </a:p>
        </p:txBody>
      </p:sp>
      <p:sp>
        <p:nvSpPr>
          <p:cNvPr id="12" name="TextBox 11">
            <a:extLst>
              <a:ext uri="{FF2B5EF4-FFF2-40B4-BE49-F238E27FC236}">
                <a16:creationId xmlns:a16="http://schemas.microsoft.com/office/drawing/2014/main" id="{F92C5E13-3E7C-F808-75D4-3743D988B8DB}"/>
              </a:ext>
            </a:extLst>
          </p:cNvPr>
          <p:cNvSpPr txBox="1"/>
          <p:nvPr/>
        </p:nvSpPr>
        <p:spPr>
          <a:xfrm>
            <a:off x="8936740" y="5682587"/>
            <a:ext cx="3131435" cy="461665"/>
          </a:xfrm>
          <a:prstGeom prst="rect">
            <a:avLst/>
          </a:prstGeom>
          <a:noFill/>
        </p:spPr>
        <p:txBody>
          <a:bodyPr wrap="none" rtlCol="0">
            <a:spAutoFit/>
          </a:bodyPr>
          <a:lstStyle/>
          <a:p>
            <a:r>
              <a:rPr lang="en-US" sz="2400" b="1" dirty="0">
                <a:solidFill>
                  <a:schemeClr val="bg1">
                    <a:lumMod val="50000"/>
                  </a:schemeClr>
                </a:solidFill>
              </a:rPr>
              <a:t>-WaPo  March 17, 2022</a:t>
            </a:r>
          </a:p>
        </p:txBody>
      </p:sp>
    </p:spTree>
    <p:extLst>
      <p:ext uri="{BB962C8B-B14F-4D97-AF65-F5344CB8AC3E}">
        <p14:creationId xmlns:p14="http://schemas.microsoft.com/office/powerpoint/2010/main" val="3460711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AC09B9-5966-8855-54BA-A1267BC5AEE5}"/>
              </a:ext>
            </a:extLst>
          </p:cNvPr>
          <p:cNvPicPr>
            <a:picLocks noChangeAspect="1"/>
          </p:cNvPicPr>
          <p:nvPr/>
        </p:nvPicPr>
        <p:blipFill rotWithShape="1">
          <a:blip r:embed="rId3"/>
          <a:srcRect l="460" b="50000"/>
          <a:stretch/>
        </p:blipFill>
        <p:spPr>
          <a:xfrm>
            <a:off x="2408582" y="375110"/>
            <a:ext cx="7374835" cy="5397941"/>
          </a:xfrm>
          <a:prstGeom prst="rect">
            <a:avLst/>
          </a:prstGeom>
          <a:ln w="76200">
            <a:solidFill>
              <a:schemeClr val="tx1"/>
            </a:solidFill>
          </a:ln>
        </p:spPr>
      </p:pic>
      <p:sp>
        <p:nvSpPr>
          <p:cNvPr id="5" name="Rectangle 4">
            <a:extLst>
              <a:ext uri="{FF2B5EF4-FFF2-40B4-BE49-F238E27FC236}">
                <a16:creationId xmlns:a16="http://schemas.microsoft.com/office/drawing/2014/main" id="{AC75AE99-7CBD-0BBC-3171-28215DF5BB2B}"/>
              </a:ext>
            </a:extLst>
          </p:cNvPr>
          <p:cNvSpPr/>
          <p:nvPr/>
        </p:nvSpPr>
        <p:spPr>
          <a:xfrm>
            <a:off x="939930" y="6113558"/>
            <a:ext cx="11252070" cy="369332"/>
          </a:xfrm>
          <a:prstGeom prst="rect">
            <a:avLst/>
          </a:prstGeom>
        </p:spPr>
        <p:txBody>
          <a:bodyPr wrap="square">
            <a:spAutoFit/>
          </a:bodyPr>
          <a:lstStyle/>
          <a:p>
            <a:r>
              <a:rPr lang="en-US" b="1" dirty="0"/>
              <a:t>Source</a:t>
            </a:r>
            <a:r>
              <a:rPr lang="en-US" dirty="0"/>
              <a:t>: </a:t>
            </a:r>
            <a:r>
              <a:rPr lang="en-US" dirty="0">
                <a:hlinkClick r:id="rId4"/>
              </a:rPr>
              <a:t>https://</a:t>
            </a:r>
            <a:r>
              <a:rPr lang="en-US" dirty="0" err="1">
                <a:hlinkClick r:id="rId4"/>
              </a:rPr>
              <a:t>www.spokesman.com</a:t>
            </a:r>
            <a:r>
              <a:rPr lang="en-US" dirty="0">
                <a:hlinkClick r:id="rId4"/>
              </a:rPr>
              <a:t>/stories/2022/</a:t>
            </a:r>
            <a:r>
              <a:rPr lang="en-US" dirty="0" err="1">
                <a:hlinkClick r:id="rId4"/>
              </a:rPr>
              <a:t>jun</a:t>
            </a:r>
            <a:r>
              <a:rPr lang="en-US" dirty="0">
                <a:hlinkClick r:id="rId4"/>
              </a:rPr>
              <a:t>/19/watchdog-reveals-flaw-in-</a:t>
            </a:r>
            <a:r>
              <a:rPr lang="en-US" dirty="0" err="1">
                <a:hlinkClick r:id="rId4"/>
              </a:rPr>
              <a:t>cerner</a:t>
            </a:r>
            <a:r>
              <a:rPr lang="en-US" dirty="0">
                <a:hlinkClick r:id="rId4"/>
              </a:rPr>
              <a:t>-computer-system-ca/ </a:t>
            </a:r>
            <a:endParaRPr lang="en-US" dirty="0"/>
          </a:p>
        </p:txBody>
      </p:sp>
    </p:spTree>
    <p:extLst>
      <p:ext uri="{BB962C8B-B14F-4D97-AF65-F5344CB8AC3E}">
        <p14:creationId xmlns:p14="http://schemas.microsoft.com/office/powerpoint/2010/main" val="707783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755986-4610-307B-BD1E-FA56231FCFC1}"/>
              </a:ext>
            </a:extLst>
          </p:cNvPr>
          <p:cNvPicPr>
            <a:picLocks noChangeAspect="1"/>
          </p:cNvPicPr>
          <p:nvPr/>
        </p:nvPicPr>
        <p:blipFill rotWithShape="1">
          <a:blip r:embed="rId3"/>
          <a:srcRect b="35023"/>
          <a:stretch/>
        </p:blipFill>
        <p:spPr>
          <a:xfrm>
            <a:off x="2689617" y="0"/>
            <a:ext cx="6812765" cy="5826039"/>
          </a:xfrm>
          <a:prstGeom prst="rect">
            <a:avLst/>
          </a:prstGeom>
          <a:ln w="76200">
            <a:solidFill>
              <a:schemeClr val="tx1"/>
            </a:solidFill>
          </a:ln>
        </p:spPr>
      </p:pic>
      <p:sp>
        <p:nvSpPr>
          <p:cNvPr id="5" name="Rectangle 4">
            <a:extLst>
              <a:ext uri="{FF2B5EF4-FFF2-40B4-BE49-F238E27FC236}">
                <a16:creationId xmlns:a16="http://schemas.microsoft.com/office/drawing/2014/main" id="{E5717FF3-88B1-5901-C66D-5FB4149A638D}"/>
              </a:ext>
            </a:extLst>
          </p:cNvPr>
          <p:cNvSpPr/>
          <p:nvPr/>
        </p:nvSpPr>
        <p:spPr>
          <a:xfrm>
            <a:off x="3047999" y="6014134"/>
            <a:ext cx="6096000" cy="646331"/>
          </a:xfrm>
          <a:prstGeom prst="rect">
            <a:avLst/>
          </a:prstGeom>
        </p:spPr>
        <p:txBody>
          <a:bodyPr>
            <a:spAutoFit/>
          </a:bodyPr>
          <a:lstStyle/>
          <a:p>
            <a:r>
              <a:rPr lang="en-US" b="1" dirty="0"/>
              <a:t>Source: </a:t>
            </a:r>
            <a:r>
              <a:rPr lang="en-US" dirty="0">
                <a:hlinkClick r:id="rId4"/>
              </a:rPr>
              <a:t>https://www.healthcareitnews.com/news/dod-responds-report-calling-cerner-ehr-not-operationally-suitable</a:t>
            </a:r>
            <a:r>
              <a:rPr lang="en-US" dirty="0"/>
              <a:t> </a:t>
            </a:r>
          </a:p>
        </p:txBody>
      </p:sp>
      <p:sp>
        <p:nvSpPr>
          <p:cNvPr id="2" name="Rectangle 1">
            <a:extLst>
              <a:ext uri="{FF2B5EF4-FFF2-40B4-BE49-F238E27FC236}">
                <a16:creationId xmlns:a16="http://schemas.microsoft.com/office/drawing/2014/main" id="{F62499A4-C306-3410-FCAB-1242A46EF5FA}"/>
              </a:ext>
            </a:extLst>
          </p:cNvPr>
          <p:cNvSpPr/>
          <p:nvPr/>
        </p:nvSpPr>
        <p:spPr>
          <a:xfrm>
            <a:off x="5234152" y="2002222"/>
            <a:ext cx="3216165" cy="44143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DF5D8A2-9C62-DA0C-C883-370DB05E9185}"/>
              </a:ext>
            </a:extLst>
          </p:cNvPr>
          <p:cNvSpPr/>
          <p:nvPr/>
        </p:nvSpPr>
        <p:spPr>
          <a:xfrm>
            <a:off x="2879835" y="2395816"/>
            <a:ext cx="1502980" cy="44143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9958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46E35D-17E2-62B1-7B8B-FF6FD6C2DF0B}"/>
              </a:ext>
            </a:extLst>
          </p:cNvPr>
          <p:cNvSpPr/>
          <p:nvPr/>
        </p:nvSpPr>
        <p:spPr>
          <a:xfrm>
            <a:off x="666750" y="2609850"/>
            <a:ext cx="2590800" cy="1581150"/>
          </a:xfrm>
          <a:prstGeom prst="rect">
            <a:avLst/>
          </a:prstGeom>
          <a:solidFill>
            <a:srgbClr val="A2C1E6">
              <a:alpha val="50000"/>
            </a:srgbClr>
          </a:solid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1" dirty="0">
              <a:solidFill>
                <a:srgbClr val="4472C4"/>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53D2309-FE83-C990-E96B-F1867FF3869B}"/>
              </a:ext>
            </a:extLst>
          </p:cNvPr>
          <p:cNvSpPr/>
          <p:nvPr/>
        </p:nvSpPr>
        <p:spPr>
          <a:xfrm>
            <a:off x="4800600" y="2609850"/>
            <a:ext cx="2590800" cy="1581150"/>
          </a:xfrm>
          <a:prstGeom prst="rect">
            <a:avLst/>
          </a:prstGeom>
          <a:solidFill>
            <a:srgbClr val="A2C1E6">
              <a:alpha val="50000"/>
            </a:srgbClr>
          </a:solid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rgbClr val="4472C4"/>
                </a:solidFill>
              </a:rPr>
              <a:t>VDIF</a:t>
            </a:r>
          </a:p>
        </p:txBody>
      </p:sp>
      <p:sp>
        <p:nvSpPr>
          <p:cNvPr id="6" name="Rectangle 5">
            <a:extLst>
              <a:ext uri="{FF2B5EF4-FFF2-40B4-BE49-F238E27FC236}">
                <a16:creationId xmlns:a16="http://schemas.microsoft.com/office/drawing/2014/main" id="{40ADE3D0-51BB-3F00-EA17-5B6DD36192E9}"/>
              </a:ext>
            </a:extLst>
          </p:cNvPr>
          <p:cNvSpPr/>
          <p:nvPr/>
        </p:nvSpPr>
        <p:spPr>
          <a:xfrm>
            <a:off x="8934450" y="2609850"/>
            <a:ext cx="2590800" cy="1581150"/>
          </a:xfrm>
          <a:prstGeom prst="rect">
            <a:avLst/>
          </a:prstGeom>
          <a:solidFill>
            <a:srgbClr val="86C03D">
              <a:alpha val="50000"/>
            </a:srgbClr>
          </a:solid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4472C4"/>
              </a:solidFill>
            </a:endParaRPr>
          </a:p>
        </p:txBody>
      </p:sp>
      <p:pic>
        <p:nvPicPr>
          <p:cNvPr id="7" name="Picture 2" descr="Lexington Regional Health Center joins Cerner CommunityWorks Family -  Lexington Regional Health Center">
            <a:extLst>
              <a:ext uri="{FF2B5EF4-FFF2-40B4-BE49-F238E27FC236}">
                <a16:creationId xmlns:a16="http://schemas.microsoft.com/office/drawing/2014/main" id="{E2E73A69-760D-2C8A-BDAF-7DA73D692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1760" y="2903431"/>
            <a:ext cx="1456180" cy="95588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89EE4CC6-A5D1-AE19-9F0D-99D789D90754}"/>
              </a:ext>
            </a:extLst>
          </p:cNvPr>
          <p:cNvCxnSpPr>
            <a:cxnSpLocks/>
            <a:stCxn id="4" idx="3"/>
            <a:endCxn id="5" idx="1"/>
          </p:cNvCxnSpPr>
          <p:nvPr/>
        </p:nvCxnSpPr>
        <p:spPr>
          <a:xfrm>
            <a:off x="3257550" y="3400425"/>
            <a:ext cx="1543050" cy="0"/>
          </a:xfrm>
          <a:prstGeom prst="straightConnector1">
            <a:avLst/>
          </a:prstGeom>
          <a:ln w="254000">
            <a:tailEnd type="triangle" w="sm"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BBFB8FE-E17A-ED7C-99E9-BCA58559E9F0}"/>
              </a:ext>
            </a:extLst>
          </p:cNvPr>
          <p:cNvCxnSpPr/>
          <p:nvPr/>
        </p:nvCxnSpPr>
        <p:spPr>
          <a:xfrm>
            <a:off x="7391400" y="3400425"/>
            <a:ext cx="1543050" cy="0"/>
          </a:xfrm>
          <a:prstGeom prst="straightConnector1">
            <a:avLst/>
          </a:prstGeom>
          <a:ln w="254000">
            <a:tailEnd type="triangle" w="sm" len="sm"/>
          </a:ln>
        </p:spPr>
        <p:style>
          <a:lnRef idx="1">
            <a:schemeClr val="accent1"/>
          </a:lnRef>
          <a:fillRef idx="0">
            <a:schemeClr val="accent1"/>
          </a:fillRef>
          <a:effectRef idx="0">
            <a:schemeClr val="accent1"/>
          </a:effectRef>
          <a:fontRef idx="minor">
            <a:schemeClr val="tx1"/>
          </a:fontRef>
        </p:style>
      </p:cxnSp>
      <p:pic>
        <p:nvPicPr>
          <p:cNvPr id="16" name="Picture 2" descr="VistA Imaging Hybrid DICOM Image Gateway Installation Guide">
            <a:extLst>
              <a:ext uri="{FF2B5EF4-FFF2-40B4-BE49-F238E27FC236}">
                <a16:creationId xmlns:a16="http://schemas.microsoft.com/office/drawing/2014/main" id="{5BCDF95D-07B0-29B8-8D7C-CCBC6FDECF7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75439" y1="31073" x2="75439" y2="31073"/>
                        <a14:foregroundMark x1="70526" y1="18079" x2="70526" y2="18079"/>
                        <a14:foregroundMark x1="61053" y1="19209" x2="61053" y2="19209"/>
                        <a14:foregroundMark x1="44211" y1="25424" x2="44211" y2="25424"/>
                        <a14:foregroundMark x1="41053" y1="47458" x2="41053" y2="47458"/>
                        <a14:backgroundMark x1="61754" y1="27684" x2="61754" y2="27684"/>
                        <a14:backgroundMark x1="72982" y1="25989" x2="72982" y2="25989"/>
                        <a14:backgroundMark x1="37193" y1="34463" x2="37193" y2="34463"/>
                        <a14:backgroundMark x1="37544" y1="36158" x2="37544" y2="36158"/>
                        <a14:backgroundMark x1="46316" y1="32203" x2="46316" y2="32203"/>
                        <a14:backgroundMark x1="79298" y1="30508" x2="79298" y2="30508"/>
                      </a14:backgroundRemoval>
                    </a14:imgEffect>
                  </a14:imgLayer>
                </a14:imgProps>
              </a:ext>
              <a:ext uri="{28A0092B-C50C-407E-A947-70E740481C1C}">
                <a14:useLocalDpi xmlns:a14="http://schemas.microsoft.com/office/drawing/2010/main" val="0"/>
              </a:ext>
            </a:extLst>
          </a:blip>
          <a:srcRect/>
          <a:stretch>
            <a:fillRect/>
          </a:stretch>
        </p:blipFill>
        <p:spPr bwMode="auto">
          <a:xfrm>
            <a:off x="626409" y="2638424"/>
            <a:ext cx="2545922" cy="158115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3D8B493-87BA-B39F-BA80-F628A2B1C5B2}"/>
              </a:ext>
            </a:extLst>
          </p:cNvPr>
          <p:cNvSpPr/>
          <p:nvPr/>
        </p:nvSpPr>
        <p:spPr>
          <a:xfrm>
            <a:off x="3730801" y="4442966"/>
            <a:ext cx="4730398" cy="1077218"/>
          </a:xfrm>
          <a:prstGeom prst="rect">
            <a:avLst/>
          </a:prstGeom>
        </p:spPr>
        <p:txBody>
          <a:bodyPr wrap="none">
            <a:spAutoFit/>
          </a:bodyPr>
          <a:lstStyle/>
          <a:p>
            <a:pPr algn="ctr"/>
            <a:r>
              <a:rPr lang="en-US" sz="3200" b="1" dirty="0"/>
              <a:t>Veterans Data </a:t>
            </a:r>
          </a:p>
          <a:p>
            <a:pPr algn="ctr"/>
            <a:r>
              <a:rPr lang="en-US" sz="3200" b="1" dirty="0"/>
              <a:t>Integration and Federation</a:t>
            </a:r>
          </a:p>
        </p:txBody>
      </p:sp>
    </p:spTree>
    <p:extLst>
      <p:ext uri="{BB962C8B-B14F-4D97-AF65-F5344CB8AC3E}">
        <p14:creationId xmlns:p14="http://schemas.microsoft.com/office/powerpoint/2010/main" val="31879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0BBFB8FE-E17A-ED7C-99E9-BCA58559E9F0}"/>
              </a:ext>
            </a:extLst>
          </p:cNvPr>
          <p:cNvCxnSpPr/>
          <p:nvPr/>
        </p:nvCxnSpPr>
        <p:spPr>
          <a:xfrm>
            <a:off x="7391400" y="3400425"/>
            <a:ext cx="1543050" cy="0"/>
          </a:xfrm>
          <a:prstGeom prst="straightConnector1">
            <a:avLst/>
          </a:prstGeom>
          <a:ln w="254000">
            <a:tailEnd type="triangle" w="sm" len="sm"/>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53D2309-FE83-C990-E96B-F1867FF3869B}"/>
              </a:ext>
            </a:extLst>
          </p:cNvPr>
          <p:cNvSpPr/>
          <p:nvPr/>
        </p:nvSpPr>
        <p:spPr>
          <a:xfrm>
            <a:off x="4800600" y="2609850"/>
            <a:ext cx="2590800" cy="1581150"/>
          </a:xfrm>
          <a:prstGeom prst="rect">
            <a:avLst/>
          </a:prstGeom>
          <a:solidFill>
            <a:srgbClr val="A2C1E6">
              <a:alpha val="50000"/>
            </a:srgbClr>
          </a:solid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rgbClr val="4472C4"/>
                </a:solidFill>
              </a:rPr>
              <a:t>VDIF</a:t>
            </a:r>
          </a:p>
        </p:txBody>
      </p:sp>
      <p:sp>
        <p:nvSpPr>
          <p:cNvPr id="6" name="Rectangle 5">
            <a:extLst>
              <a:ext uri="{FF2B5EF4-FFF2-40B4-BE49-F238E27FC236}">
                <a16:creationId xmlns:a16="http://schemas.microsoft.com/office/drawing/2014/main" id="{40ADE3D0-51BB-3F00-EA17-5B6DD36192E9}"/>
              </a:ext>
            </a:extLst>
          </p:cNvPr>
          <p:cNvSpPr/>
          <p:nvPr/>
        </p:nvSpPr>
        <p:spPr>
          <a:xfrm>
            <a:off x="8934450" y="2609850"/>
            <a:ext cx="2590800" cy="1581150"/>
          </a:xfrm>
          <a:prstGeom prst="rect">
            <a:avLst/>
          </a:prstGeom>
          <a:solidFill>
            <a:srgbClr val="86C03D">
              <a:alpha val="50000"/>
            </a:srgbClr>
          </a:solid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4472C4"/>
              </a:solidFill>
            </a:endParaRPr>
          </a:p>
        </p:txBody>
      </p:sp>
      <p:pic>
        <p:nvPicPr>
          <p:cNvPr id="7" name="Picture 2" descr="Lexington Regional Health Center joins Cerner CommunityWorks Family -  Lexington Regional Health Center">
            <a:extLst>
              <a:ext uri="{FF2B5EF4-FFF2-40B4-BE49-F238E27FC236}">
                <a16:creationId xmlns:a16="http://schemas.microsoft.com/office/drawing/2014/main" id="{E2E73A69-760D-2C8A-BDAF-7DA73D692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1760" y="2903431"/>
            <a:ext cx="1456180" cy="955888"/>
          </a:xfrm>
          <a:prstGeom prst="rect">
            <a:avLst/>
          </a:prstGeom>
          <a:noFill/>
          <a:extLst>
            <a:ext uri="{909E8E84-426E-40DD-AFC4-6F175D3DCCD1}">
              <a14:hiddenFill xmlns:a14="http://schemas.microsoft.com/office/drawing/2010/main">
                <a:solidFill>
                  <a:srgbClr val="FFFFFF"/>
                </a:solidFill>
              </a14:hiddenFill>
            </a:ext>
          </a:extLst>
        </p:spPr>
      </p:pic>
      <p:sp>
        <p:nvSpPr>
          <p:cNvPr id="295" name="Rectangle 294">
            <a:extLst>
              <a:ext uri="{FF2B5EF4-FFF2-40B4-BE49-F238E27FC236}">
                <a16:creationId xmlns:a16="http://schemas.microsoft.com/office/drawing/2014/main" id="{65837F3A-3190-88AD-A350-FC302220F56E}"/>
              </a:ext>
            </a:extLst>
          </p:cNvPr>
          <p:cNvSpPr/>
          <p:nvPr/>
        </p:nvSpPr>
        <p:spPr>
          <a:xfrm>
            <a:off x="7418530" y="2291654"/>
            <a:ext cx="4261844" cy="214231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119C50AE-4117-8A07-2401-E26B04D7549F}"/>
              </a:ext>
            </a:extLst>
          </p:cNvPr>
          <p:cNvGrpSpPr/>
          <p:nvPr/>
        </p:nvGrpSpPr>
        <p:grpSpPr>
          <a:xfrm>
            <a:off x="-30416" y="-27815"/>
            <a:ext cx="4796597" cy="6858000"/>
            <a:chOff x="-30416" y="-27815"/>
            <a:chExt cx="4796597" cy="6858000"/>
          </a:xfrm>
        </p:grpSpPr>
        <p:sp>
          <p:nvSpPr>
            <p:cNvPr id="319" name="Oval 318">
              <a:extLst>
                <a:ext uri="{FF2B5EF4-FFF2-40B4-BE49-F238E27FC236}">
                  <a16:creationId xmlns:a16="http://schemas.microsoft.com/office/drawing/2014/main" id="{2B1D5130-EB26-5F53-3655-F1DA7DE665D7}"/>
                </a:ext>
              </a:extLst>
            </p:cNvPr>
            <p:cNvSpPr/>
            <p:nvPr/>
          </p:nvSpPr>
          <p:spPr>
            <a:xfrm>
              <a:off x="334494" y="10434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7BF4D693-199C-9F54-D38D-479F03AD485C}"/>
                </a:ext>
              </a:extLst>
            </p:cNvPr>
            <p:cNvSpPr/>
            <p:nvPr/>
          </p:nvSpPr>
          <p:spPr>
            <a:xfrm>
              <a:off x="659663" y="116533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45562B61-4342-BD29-2587-9E6EE04FBA66}"/>
                </a:ext>
              </a:extLst>
            </p:cNvPr>
            <p:cNvSpPr/>
            <p:nvPr/>
          </p:nvSpPr>
          <p:spPr>
            <a:xfrm>
              <a:off x="253202" y="13537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A611BBAE-0E0A-0684-7EA2-7F3AF9A99B02}"/>
                </a:ext>
              </a:extLst>
            </p:cNvPr>
            <p:cNvSpPr/>
            <p:nvPr/>
          </p:nvSpPr>
          <p:spPr>
            <a:xfrm>
              <a:off x="297543" y="169373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05739709-5E13-3499-0958-CCDFFE024EC2}"/>
                </a:ext>
              </a:extLst>
            </p:cNvPr>
            <p:cNvSpPr/>
            <p:nvPr/>
          </p:nvSpPr>
          <p:spPr>
            <a:xfrm>
              <a:off x="570981" y="181567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75C1E090-D5F3-4A4A-A2E0-C8E7BCC614E2}"/>
                </a:ext>
              </a:extLst>
            </p:cNvPr>
            <p:cNvSpPr/>
            <p:nvPr/>
          </p:nvSpPr>
          <p:spPr>
            <a:xfrm>
              <a:off x="774211" y="22295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6E03663F-E0EA-F0E7-484D-543009A58207}"/>
                </a:ext>
              </a:extLst>
            </p:cNvPr>
            <p:cNvSpPr/>
            <p:nvPr/>
          </p:nvSpPr>
          <p:spPr>
            <a:xfrm>
              <a:off x="460128" y="232875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76335509-A290-7999-B1D9-CD7E1208BE08}"/>
                </a:ext>
              </a:extLst>
            </p:cNvPr>
            <p:cNvSpPr/>
            <p:nvPr/>
          </p:nvSpPr>
          <p:spPr>
            <a:xfrm>
              <a:off x="984832" y="100644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60A11229-E4AF-3F08-8EB2-04A73FC4C17A}"/>
                </a:ext>
              </a:extLst>
            </p:cNvPr>
            <p:cNvSpPr/>
            <p:nvPr/>
          </p:nvSpPr>
          <p:spPr>
            <a:xfrm>
              <a:off x="1310001" y="112838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FB60FE4F-4F49-5E7E-9BD0-4621939940C6}"/>
                </a:ext>
              </a:extLst>
            </p:cNvPr>
            <p:cNvSpPr/>
            <p:nvPr/>
          </p:nvSpPr>
          <p:spPr>
            <a:xfrm>
              <a:off x="903540" y="131683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1A7F0450-A63F-F522-F7C4-55EC3CAFF640}"/>
                </a:ext>
              </a:extLst>
            </p:cNvPr>
            <p:cNvSpPr/>
            <p:nvPr/>
          </p:nvSpPr>
          <p:spPr>
            <a:xfrm>
              <a:off x="1188063" y="142030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F947698A-8F22-46EE-7B85-8E06B52C0A59}"/>
                </a:ext>
              </a:extLst>
            </p:cNvPr>
            <p:cNvSpPr/>
            <p:nvPr/>
          </p:nvSpPr>
          <p:spPr>
            <a:xfrm>
              <a:off x="947881" y="165678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46E56C1A-6D7E-2F86-B006-6443686636BE}"/>
                </a:ext>
              </a:extLst>
            </p:cNvPr>
            <p:cNvSpPr/>
            <p:nvPr/>
          </p:nvSpPr>
          <p:spPr>
            <a:xfrm>
              <a:off x="203837" y="26237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A057AAFE-D867-14DB-42E5-54FD7B0ADB19}"/>
                </a:ext>
              </a:extLst>
            </p:cNvPr>
            <p:cNvSpPr/>
            <p:nvPr/>
          </p:nvSpPr>
          <p:spPr>
            <a:xfrm>
              <a:off x="615322" y="27579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2B5C0CAF-D48B-515A-564C-3F4C2AD04569}"/>
                </a:ext>
              </a:extLst>
            </p:cNvPr>
            <p:cNvSpPr/>
            <p:nvPr/>
          </p:nvSpPr>
          <p:spPr>
            <a:xfrm>
              <a:off x="429834" y="301567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7F66493A-2F97-E763-885D-AA264C708E23}"/>
                </a:ext>
              </a:extLst>
            </p:cNvPr>
            <p:cNvSpPr/>
            <p:nvPr/>
          </p:nvSpPr>
          <p:spPr>
            <a:xfrm>
              <a:off x="117708" y="327339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2D143879-8CA1-5168-927A-7C6022DA292B}"/>
                </a:ext>
              </a:extLst>
            </p:cNvPr>
            <p:cNvSpPr/>
            <p:nvPr/>
          </p:nvSpPr>
          <p:spPr>
            <a:xfrm>
              <a:off x="48232" y="19767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B9D65371-BEFA-B032-67BA-F66251627845}"/>
                </a:ext>
              </a:extLst>
            </p:cNvPr>
            <p:cNvSpPr/>
            <p:nvPr/>
          </p:nvSpPr>
          <p:spPr>
            <a:xfrm>
              <a:off x="22258" y="234680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E404C994-2DA7-960F-524B-B03468A3A771}"/>
                </a:ext>
              </a:extLst>
            </p:cNvPr>
            <p:cNvSpPr/>
            <p:nvPr/>
          </p:nvSpPr>
          <p:spPr>
            <a:xfrm>
              <a:off x="696158" y="328748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629DBADB-8AD2-611B-F3AD-C3351547E739}"/>
                </a:ext>
              </a:extLst>
            </p:cNvPr>
            <p:cNvSpPr/>
            <p:nvPr/>
          </p:nvSpPr>
          <p:spPr>
            <a:xfrm>
              <a:off x="814857" y="30018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6E2DB5B0-0549-9568-0005-67C514B80A43}"/>
                </a:ext>
              </a:extLst>
            </p:cNvPr>
            <p:cNvSpPr/>
            <p:nvPr/>
          </p:nvSpPr>
          <p:spPr>
            <a:xfrm>
              <a:off x="67617" y="360780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C77B56AC-9853-2F6C-1977-9BACF8C457CB}"/>
                </a:ext>
              </a:extLst>
            </p:cNvPr>
            <p:cNvSpPr/>
            <p:nvPr/>
          </p:nvSpPr>
          <p:spPr>
            <a:xfrm>
              <a:off x="465343" y="368020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C1C27B96-1178-D397-448B-8951C3562667}"/>
                </a:ext>
              </a:extLst>
            </p:cNvPr>
            <p:cNvSpPr/>
            <p:nvPr/>
          </p:nvSpPr>
          <p:spPr>
            <a:xfrm>
              <a:off x="134958" y="391819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2232FE51-1F4C-39B4-F65F-1319813A2629}"/>
                </a:ext>
              </a:extLst>
            </p:cNvPr>
            <p:cNvSpPr/>
            <p:nvPr/>
          </p:nvSpPr>
          <p:spPr>
            <a:xfrm>
              <a:off x="419481" y="402165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17C883AF-108C-2AAD-4A6B-922C0F3D490D}"/>
                </a:ext>
              </a:extLst>
            </p:cNvPr>
            <p:cNvSpPr/>
            <p:nvPr/>
          </p:nvSpPr>
          <p:spPr>
            <a:xfrm>
              <a:off x="179299" y="425814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A05F31B5-05D2-FDA1-9666-52633C6E4023}"/>
                </a:ext>
              </a:extLst>
            </p:cNvPr>
            <p:cNvSpPr/>
            <p:nvPr/>
          </p:nvSpPr>
          <p:spPr>
            <a:xfrm>
              <a:off x="777906" y="45020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6846FD81-CB08-D222-786E-DD3741B5E6F6}"/>
                </a:ext>
              </a:extLst>
            </p:cNvPr>
            <p:cNvSpPr/>
            <p:nvPr/>
          </p:nvSpPr>
          <p:spPr>
            <a:xfrm>
              <a:off x="371445" y="469046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E34CCEA0-1CFC-0D19-1FEE-2161036A1CAC}"/>
                </a:ext>
              </a:extLst>
            </p:cNvPr>
            <p:cNvSpPr/>
            <p:nvPr/>
          </p:nvSpPr>
          <p:spPr>
            <a:xfrm>
              <a:off x="655968" y="47939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938C50D6-CD21-7206-C794-2EA952664009}"/>
                </a:ext>
              </a:extLst>
            </p:cNvPr>
            <p:cNvSpPr/>
            <p:nvPr/>
          </p:nvSpPr>
          <p:spPr>
            <a:xfrm>
              <a:off x="415786" y="50304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77B7D296-8CDA-E545-F814-67EBFD23E91E}"/>
                </a:ext>
              </a:extLst>
            </p:cNvPr>
            <p:cNvSpPr/>
            <p:nvPr/>
          </p:nvSpPr>
          <p:spPr>
            <a:xfrm>
              <a:off x="866589" y="357085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9FBB9DBF-83D8-7495-5C8D-935A3359F9C5}"/>
                </a:ext>
              </a:extLst>
            </p:cNvPr>
            <p:cNvSpPr/>
            <p:nvPr/>
          </p:nvSpPr>
          <p:spPr>
            <a:xfrm>
              <a:off x="1191758" y="369279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B06B1CB2-DCD6-D71F-9C4E-484CF5696847}"/>
                </a:ext>
              </a:extLst>
            </p:cNvPr>
            <p:cNvSpPr/>
            <p:nvPr/>
          </p:nvSpPr>
          <p:spPr>
            <a:xfrm>
              <a:off x="785297" y="388124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8F4335F7-3496-4BCA-FE60-9773C9A46B5D}"/>
                </a:ext>
              </a:extLst>
            </p:cNvPr>
            <p:cNvSpPr/>
            <p:nvPr/>
          </p:nvSpPr>
          <p:spPr>
            <a:xfrm>
              <a:off x="1069820" y="398470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4F557A15-3D63-5375-CEDE-3855BF99CC09}"/>
                </a:ext>
              </a:extLst>
            </p:cNvPr>
            <p:cNvSpPr/>
            <p:nvPr/>
          </p:nvSpPr>
          <p:spPr>
            <a:xfrm>
              <a:off x="171909" y="520039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8073D7F3-6FFA-48C0-108C-6291EF07F18E}"/>
                </a:ext>
              </a:extLst>
            </p:cNvPr>
            <p:cNvSpPr/>
            <p:nvPr/>
          </p:nvSpPr>
          <p:spPr>
            <a:xfrm>
              <a:off x="497078" y="53223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5D108DEB-D39B-521D-62BD-97778F0C8923}"/>
                </a:ext>
              </a:extLst>
            </p:cNvPr>
            <p:cNvSpPr/>
            <p:nvPr/>
          </p:nvSpPr>
          <p:spPr>
            <a:xfrm>
              <a:off x="90617" y="551078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20923859-A159-5C10-892D-E9E08DE8904E}"/>
                </a:ext>
              </a:extLst>
            </p:cNvPr>
            <p:cNvSpPr/>
            <p:nvPr/>
          </p:nvSpPr>
          <p:spPr>
            <a:xfrm>
              <a:off x="134958" y="58507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1013326A-DB03-4FF1-A23D-708A99ECEE90}"/>
                </a:ext>
              </a:extLst>
            </p:cNvPr>
            <p:cNvSpPr/>
            <p:nvPr/>
          </p:nvSpPr>
          <p:spPr>
            <a:xfrm>
              <a:off x="112788" y="456483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A6A02AE1-8FFA-EEDF-07E7-DDFD78FDF9E7}"/>
                </a:ext>
              </a:extLst>
            </p:cNvPr>
            <p:cNvSpPr/>
            <p:nvPr/>
          </p:nvSpPr>
          <p:spPr>
            <a:xfrm>
              <a:off x="528487" y="587659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29126914-26EB-7DDF-EF01-B683AA7BC107}"/>
                </a:ext>
              </a:extLst>
            </p:cNvPr>
            <p:cNvSpPr/>
            <p:nvPr/>
          </p:nvSpPr>
          <p:spPr>
            <a:xfrm>
              <a:off x="696614" y="556620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2A545BE7-98D0-94A8-C90B-0E6DAB2C4522}"/>
                </a:ext>
              </a:extLst>
            </p:cNvPr>
            <p:cNvSpPr/>
            <p:nvPr/>
          </p:nvSpPr>
          <p:spPr>
            <a:xfrm>
              <a:off x="1675817" y="132422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7C620570-3A50-FDC8-626A-88EC3E4D2FD9}"/>
                </a:ext>
              </a:extLst>
            </p:cNvPr>
            <p:cNvSpPr/>
            <p:nvPr/>
          </p:nvSpPr>
          <p:spPr>
            <a:xfrm>
              <a:off x="2000986" y="14461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228E7097-F6FF-0A7F-0C47-2398C876C430}"/>
                </a:ext>
              </a:extLst>
            </p:cNvPr>
            <p:cNvSpPr/>
            <p:nvPr/>
          </p:nvSpPr>
          <p:spPr>
            <a:xfrm>
              <a:off x="1594524" y="16346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19EE3E9A-D245-D9E6-7D28-CB3F4033508A}"/>
                </a:ext>
              </a:extLst>
            </p:cNvPr>
            <p:cNvSpPr/>
            <p:nvPr/>
          </p:nvSpPr>
          <p:spPr>
            <a:xfrm>
              <a:off x="1638866" y="19745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5AA983F8-09E5-0F9F-0DE5-708C2814C5A5}"/>
                </a:ext>
              </a:extLst>
            </p:cNvPr>
            <p:cNvSpPr/>
            <p:nvPr/>
          </p:nvSpPr>
          <p:spPr>
            <a:xfrm>
              <a:off x="1912303" y="20965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74D6E4CE-0095-E8D1-82AA-B022C189B50E}"/>
                </a:ext>
              </a:extLst>
            </p:cNvPr>
            <p:cNvSpPr/>
            <p:nvPr/>
          </p:nvSpPr>
          <p:spPr>
            <a:xfrm>
              <a:off x="2237472" y="221844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520BC45E-05AF-B4E6-C764-755E2B8590A5}"/>
                </a:ext>
              </a:extLst>
            </p:cNvPr>
            <p:cNvSpPr/>
            <p:nvPr/>
          </p:nvSpPr>
          <p:spPr>
            <a:xfrm>
              <a:off x="1831011" y="240689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BAB0CF3C-4A2F-E585-AEDD-F34E84C95C4A}"/>
                </a:ext>
              </a:extLst>
            </p:cNvPr>
            <p:cNvSpPr/>
            <p:nvPr/>
          </p:nvSpPr>
          <p:spPr>
            <a:xfrm>
              <a:off x="2115534" y="251035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8580107D-98BF-3EF9-0F24-FA10800A8CBD}"/>
                </a:ext>
              </a:extLst>
            </p:cNvPr>
            <p:cNvSpPr/>
            <p:nvPr/>
          </p:nvSpPr>
          <p:spPr>
            <a:xfrm>
              <a:off x="2326155" y="128727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D86C5739-222D-1757-753B-D618FD00D9CA}"/>
                </a:ext>
              </a:extLst>
            </p:cNvPr>
            <p:cNvSpPr/>
            <p:nvPr/>
          </p:nvSpPr>
          <p:spPr>
            <a:xfrm>
              <a:off x="2244863" y="159766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E883A2A0-6466-28B3-FB7C-CD5777B104F2}"/>
                </a:ext>
              </a:extLst>
            </p:cNvPr>
            <p:cNvSpPr/>
            <p:nvPr/>
          </p:nvSpPr>
          <p:spPr>
            <a:xfrm>
              <a:off x="2529386" y="17011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61DCC706-E74F-BB66-A6A1-188CD15D79A2}"/>
                </a:ext>
              </a:extLst>
            </p:cNvPr>
            <p:cNvSpPr/>
            <p:nvPr/>
          </p:nvSpPr>
          <p:spPr>
            <a:xfrm>
              <a:off x="2141128" y="190070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D33C7A0A-1986-0F5B-10AB-43D2BD6CCEDF}"/>
                </a:ext>
              </a:extLst>
            </p:cNvPr>
            <p:cNvSpPr/>
            <p:nvPr/>
          </p:nvSpPr>
          <p:spPr>
            <a:xfrm>
              <a:off x="1631475" y="29168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A8477F3F-DF11-E4C3-33A1-C4407609D0D5}"/>
                </a:ext>
              </a:extLst>
            </p:cNvPr>
            <p:cNvSpPr/>
            <p:nvPr/>
          </p:nvSpPr>
          <p:spPr>
            <a:xfrm>
              <a:off x="1956645" y="303875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06FF7FB2-0E0A-BB47-4782-2A52DA054F61}"/>
                </a:ext>
              </a:extLst>
            </p:cNvPr>
            <p:cNvSpPr/>
            <p:nvPr/>
          </p:nvSpPr>
          <p:spPr>
            <a:xfrm>
              <a:off x="1834706" y="333067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6E17232B-F48E-F470-6871-AD83FDF347CF}"/>
                </a:ext>
              </a:extLst>
            </p:cNvPr>
            <p:cNvSpPr/>
            <p:nvPr/>
          </p:nvSpPr>
          <p:spPr>
            <a:xfrm>
              <a:off x="1075472" y="218518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771560CD-3FB4-478D-A415-5F38C5F9AB58}"/>
                </a:ext>
              </a:extLst>
            </p:cNvPr>
            <p:cNvSpPr/>
            <p:nvPr/>
          </p:nvSpPr>
          <p:spPr>
            <a:xfrm>
              <a:off x="1587134" y="257686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F1AF06E8-884E-87C5-9806-715F2FC617DA}"/>
                </a:ext>
              </a:extLst>
            </p:cNvPr>
            <p:cNvSpPr/>
            <p:nvPr/>
          </p:nvSpPr>
          <p:spPr>
            <a:xfrm>
              <a:off x="1988053" y="359302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74FCCC96-D64C-C4CA-D323-3D13E5A80342}"/>
                </a:ext>
              </a:extLst>
            </p:cNvPr>
            <p:cNvSpPr/>
            <p:nvPr/>
          </p:nvSpPr>
          <p:spPr>
            <a:xfrm>
              <a:off x="2156180" y="328263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C628C4E5-0C22-3169-E5A3-5691AFB75905}"/>
                </a:ext>
              </a:extLst>
            </p:cNvPr>
            <p:cNvSpPr/>
            <p:nvPr/>
          </p:nvSpPr>
          <p:spPr>
            <a:xfrm>
              <a:off x="2230082" y="28429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0C88FB9C-8D1E-8253-C24B-B99AEEDAEA01}"/>
                </a:ext>
              </a:extLst>
            </p:cNvPr>
            <p:cNvSpPr/>
            <p:nvPr/>
          </p:nvSpPr>
          <p:spPr>
            <a:xfrm>
              <a:off x="1594524" y="391080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B4A1D832-BB9A-ABDF-B92A-D1F8012EE9BD}"/>
                </a:ext>
              </a:extLst>
            </p:cNvPr>
            <p:cNvSpPr/>
            <p:nvPr/>
          </p:nvSpPr>
          <p:spPr>
            <a:xfrm>
              <a:off x="1919693" y="403274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FF758280-EE12-3C24-7255-A5C0EC0B0F9D}"/>
                </a:ext>
              </a:extLst>
            </p:cNvPr>
            <p:cNvSpPr/>
            <p:nvPr/>
          </p:nvSpPr>
          <p:spPr>
            <a:xfrm>
              <a:off x="1513232" y="422119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57DEA809-3F10-648E-D528-A8902A4F8263}"/>
                </a:ext>
              </a:extLst>
            </p:cNvPr>
            <p:cNvSpPr/>
            <p:nvPr/>
          </p:nvSpPr>
          <p:spPr>
            <a:xfrm>
              <a:off x="1797755" y="432465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2A0B2CBF-4075-352D-0107-EE7566E43469}"/>
                </a:ext>
              </a:extLst>
            </p:cNvPr>
            <p:cNvSpPr/>
            <p:nvPr/>
          </p:nvSpPr>
          <p:spPr>
            <a:xfrm>
              <a:off x="1831011" y="468307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F6B02D52-3297-6D85-78D4-918E721730BA}"/>
                </a:ext>
              </a:extLst>
            </p:cNvPr>
            <p:cNvSpPr/>
            <p:nvPr/>
          </p:nvSpPr>
          <p:spPr>
            <a:xfrm>
              <a:off x="2156180" y="48050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05945BAD-3520-F937-C05E-F21850DDCD73}"/>
                </a:ext>
              </a:extLst>
            </p:cNvPr>
            <p:cNvSpPr/>
            <p:nvPr/>
          </p:nvSpPr>
          <p:spPr>
            <a:xfrm>
              <a:off x="1749719" y="49934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3FEE4627-331E-37BE-CD43-C78F5A85F7B4}"/>
                </a:ext>
              </a:extLst>
            </p:cNvPr>
            <p:cNvSpPr/>
            <p:nvPr/>
          </p:nvSpPr>
          <p:spPr>
            <a:xfrm>
              <a:off x="2034242" y="509693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3A63926D-C447-C463-AEF6-5B71EDBB0A37}"/>
                </a:ext>
              </a:extLst>
            </p:cNvPr>
            <p:cNvSpPr/>
            <p:nvPr/>
          </p:nvSpPr>
          <p:spPr>
            <a:xfrm>
              <a:off x="2244863" y="387385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id="{AF9E6245-4216-1B06-25B4-ECDF02149398}"/>
                </a:ext>
              </a:extLst>
            </p:cNvPr>
            <p:cNvSpPr/>
            <p:nvPr/>
          </p:nvSpPr>
          <p:spPr>
            <a:xfrm>
              <a:off x="2163570" y="418423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E5838871-9C55-17D5-5EE0-B89EDDADD916}"/>
                </a:ext>
              </a:extLst>
            </p:cNvPr>
            <p:cNvSpPr/>
            <p:nvPr/>
          </p:nvSpPr>
          <p:spPr>
            <a:xfrm>
              <a:off x="2448093" y="428770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2B9EBC9B-B264-458C-9DEE-12BAC976AAC7}"/>
                </a:ext>
              </a:extLst>
            </p:cNvPr>
            <p:cNvSpPr/>
            <p:nvPr/>
          </p:nvSpPr>
          <p:spPr>
            <a:xfrm>
              <a:off x="1550183" y="550339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980325D9-138C-004C-2834-2A9BD2434FC7}"/>
                </a:ext>
              </a:extLst>
            </p:cNvPr>
            <p:cNvSpPr/>
            <p:nvPr/>
          </p:nvSpPr>
          <p:spPr>
            <a:xfrm>
              <a:off x="1875352" y="56253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F49A8D66-EA72-6B90-5CA4-878C7FE661E4}"/>
                </a:ext>
              </a:extLst>
            </p:cNvPr>
            <p:cNvSpPr/>
            <p:nvPr/>
          </p:nvSpPr>
          <p:spPr>
            <a:xfrm>
              <a:off x="1468891" y="581378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BB74EC6C-A662-5A7F-1098-4B52E901FFED}"/>
                </a:ext>
              </a:extLst>
            </p:cNvPr>
            <p:cNvSpPr/>
            <p:nvPr/>
          </p:nvSpPr>
          <p:spPr>
            <a:xfrm>
              <a:off x="1513232" y="61537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a:extLst>
                <a:ext uri="{FF2B5EF4-FFF2-40B4-BE49-F238E27FC236}">
                  <a16:creationId xmlns:a16="http://schemas.microsoft.com/office/drawing/2014/main" id="{E6F645BB-4594-2435-D660-FFA18881A8FC}"/>
                </a:ext>
              </a:extLst>
            </p:cNvPr>
            <p:cNvSpPr/>
            <p:nvPr/>
          </p:nvSpPr>
          <p:spPr>
            <a:xfrm>
              <a:off x="1491061" y="486783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FD05E0D2-44EA-0EF0-7BEC-9153B68EBCCE}"/>
                </a:ext>
              </a:extLst>
            </p:cNvPr>
            <p:cNvSpPr/>
            <p:nvPr/>
          </p:nvSpPr>
          <p:spPr>
            <a:xfrm>
              <a:off x="1505842" y="516344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7935C057-7C6E-FD30-1B67-187F7BA389AF}"/>
                </a:ext>
              </a:extLst>
            </p:cNvPr>
            <p:cNvSpPr/>
            <p:nvPr/>
          </p:nvSpPr>
          <p:spPr>
            <a:xfrm>
              <a:off x="1906761" y="617959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FDE0F8A5-2508-A8B8-610A-5DC4E0DDCECB}"/>
                </a:ext>
              </a:extLst>
            </p:cNvPr>
            <p:cNvSpPr/>
            <p:nvPr/>
          </p:nvSpPr>
          <p:spPr>
            <a:xfrm>
              <a:off x="2074888" y="58692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A5B97F13-F0DF-0C27-6FB5-C1EECC49726C}"/>
                </a:ext>
              </a:extLst>
            </p:cNvPr>
            <p:cNvSpPr/>
            <p:nvPr/>
          </p:nvSpPr>
          <p:spPr>
            <a:xfrm>
              <a:off x="2148790" y="54294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35BFEB34-D5A2-AED8-134F-35691B6C80E4}"/>
                </a:ext>
              </a:extLst>
            </p:cNvPr>
            <p:cNvSpPr/>
            <p:nvPr/>
          </p:nvSpPr>
          <p:spPr>
            <a:xfrm>
              <a:off x="83700" y="3695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D216F2B4-FE89-44F0-4098-6B5BFA10BD83}"/>
                </a:ext>
              </a:extLst>
            </p:cNvPr>
            <p:cNvSpPr/>
            <p:nvPr/>
          </p:nvSpPr>
          <p:spPr>
            <a:xfrm>
              <a:off x="755735" y="1588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3D4573E4-07F9-7BC7-EE2F-12BF0F2F3D4B}"/>
                </a:ext>
              </a:extLst>
            </p:cNvPr>
            <p:cNvSpPr/>
            <p:nvPr/>
          </p:nvSpPr>
          <p:spPr>
            <a:xfrm>
              <a:off x="90616" y="3973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47DB3E67-71A6-1822-8E4A-34DDE66EB9E9}"/>
                </a:ext>
              </a:extLst>
            </p:cNvPr>
            <p:cNvSpPr/>
            <p:nvPr/>
          </p:nvSpPr>
          <p:spPr>
            <a:xfrm>
              <a:off x="633797" y="45080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6658E737-495C-22AF-6E23-B4D1566E4F18}"/>
                </a:ext>
              </a:extLst>
            </p:cNvPr>
            <p:cNvSpPr/>
            <p:nvPr/>
          </p:nvSpPr>
          <p:spPr>
            <a:xfrm>
              <a:off x="393615" y="6872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BF635205-F14E-3CDE-FFD6-432109637783}"/>
                </a:ext>
              </a:extLst>
            </p:cNvPr>
            <p:cNvSpPr/>
            <p:nvPr/>
          </p:nvSpPr>
          <p:spPr>
            <a:xfrm>
              <a:off x="2026851" y="78289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3B5A1D96-D049-8B59-474D-25C4BAB26BA3}"/>
                </a:ext>
              </a:extLst>
            </p:cNvPr>
            <p:cNvSpPr/>
            <p:nvPr/>
          </p:nvSpPr>
          <p:spPr>
            <a:xfrm>
              <a:off x="1945558" y="109328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id="{E134B4AE-1348-D30A-10F0-091BD6B2B6E9}"/>
                </a:ext>
              </a:extLst>
            </p:cNvPr>
            <p:cNvSpPr/>
            <p:nvPr/>
          </p:nvSpPr>
          <p:spPr>
            <a:xfrm>
              <a:off x="1609082" y="35222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a:extLst>
                <a:ext uri="{FF2B5EF4-FFF2-40B4-BE49-F238E27FC236}">
                  <a16:creationId xmlns:a16="http://schemas.microsoft.com/office/drawing/2014/main" id="{DF55E64C-AC21-4A08-61EE-C6E39F15809C}"/>
                </a:ext>
              </a:extLst>
            </p:cNvPr>
            <p:cNvSpPr/>
            <p:nvPr/>
          </p:nvSpPr>
          <p:spPr>
            <a:xfrm>
              <a:off x="1080904" y="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D2E4F66C-2B41-B37B-21AD-7CD31A3E6C02}"/>
                </a:ext>
              </a:extLst>
            </p:cNvPr>
            <p:cNvSpPr/>
            <p:nvPr/>
          </p:nvSpPr>
          <p:spPr>
            <a:xfrm>
              <a:off x="1406074" y="12193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D9DCEB9E-B5D0-5934-DD6C-0B569BE877D7}"/>
                </a:ext>
              </a:extLst>
            </p:cNvPr>
            <p:cNvSpPr/>
            <p:nvPr/>
          </p:nvSpPr>
          <p:spPr>
            <a:xfrm>
              <a:off x="999612" y="3103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a:extLst>
                <a:ext uri="{FF2B5EF4-FFF2-40B4-BE49-F238E27FC236}">
                  <a16:creationId xmlns:a16="http://schemas.microsoft.com/office/drawing/2014/main" id="{BDA4B77E-6341-DDB6-1D5F-0B93D1F9C79D}"/>
                </a:ext>
              </a:extLst>
            </p:cNvPr>
            <p:cNvSpPr/>
            <p:nvPr/>
          </p:nvSpPr>
          <p:spPr>
            <a:xfrm>
              <a:off x="1284135" y="41385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a:extLst>
                <a:ext uri="{FF2B5EF4-FFF2-40B4-BE49-F238E27FC236}">
                  <a16:creationId xmlns:a16="http://schemas.microsoft.com/office/drawing/2014/main" id="{F9F7BB6E-394F-2E37-FC87-2DFA794818BA}"/>
                </a:ext>
              </a:extLst>
            </p:cNvPr>
            <p:cNvSpPr/>
            <p:nvPr/>
          </p:nvSpPr>
          <p:spPr>
            <a:xfrm>
              <a:off x="2422337" y="310467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a:extLst>
                <a:ext uri="{FF2B5EF4-FFF2-40B4-BE49-F238E27FC236}">
                  <a16:creationId xmlns:a16="http://schemas.microsoft.com/office/drawing/2014/main" id="{2431AE34-C52E-EDFF-A605-1EFDEC1E3F59}"/>
                </a:ext>
              </a:extLst>
            </p:cNvPr>
            <p:cNvSpPr/>
            <p:nvPr/>
          </p:nvSpPr>
          <p:spPr>
            <a:xfrm>
              <a:off x="1686901" y="96765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a:extLst>
                <a:ext uri="{FF2B5EF4-FFF2-40B4-BE49-F238E27FC236}">
                  <a16:creationId xmlns:a16="http://schemas.microsoft.com/office/drawing/2014/main" id="{EC431B97-35B1-CAC5-3748-919310052B11}"/>
                </a:ext>
              </a:extLst>
            </p:cNvPr>
            <p:cNvSpPr/>
            <p:nvPr/>
          </p:nvSpPr>
          <p:spPr>
            <a:xfrm>
              <a:off x="1355500" y="274684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a:extLst>
                <a:ext uri="{FF2B5EF4-FFF2-40B4-BE49-F238E27FC236}">
                  <a16:creationId xmlns:a16="http://schemas.microsoft.com/office/drawing/2014/main" id="{04CCF2AA-ED36-DDAB-ACE8-4B7CC7E6EA13}"/>
                </a:ext>
              </a:extLst>
            </p:cNvPr>
            <p:cNvSpPr/>
            <p:nvPr/>
          </p:nvSpPr>
          <p:spPr>
            <a:xfrm>
              <a:off x="1246532" y="428545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a:extLst>
                <a:ext uri="{FF2B5EF4-FFF2-40B4-BE49-F238E27FC236}">
                  <a16:creationId xmlns:a16="http://schemas.microsoft.com/office/drawing/2014/main" id="{1F3607B8-D1D7-6A93-1A5B-908D2BEBB32F}"/>
                </a:ext>
              </a:extLst>
            </p:cNvPr>
            <p:cNvSpPr/>
            <p:nvPr/>
          </p:nvSpPr>
          <p:spPr>
            <a:xfrm>
              <a:off x="2448093" y="455005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a:extLst>
                <a:ext uri="{FF2B5EF4-FFF2-40B4-BE49-F238E27FC236}">
                  <a16:creationId xmlns:a16="http://schemas.microsoft.com/office/drawing/2014/main" id="{9D0A6A4D-B39F-5E66-6B75-E09728A06790}"/>
                </a:ext>
              </a:extLst>
            </p:cNvPr>
            <p:cNvSpPr/>
            <p:nvPr/>
          </p:nvSpPr>
          <p:spPr>
            <a:xfrm>
              <a:off x="925902" y="539216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a:extLst>
                <a:ext uri="{FF2B5EF4-FFF2-40B4-BE49-F238E27FC236}">
                  <a16:creationId xmlns:a16="http://schemas.microsoft.com/office/drawing/2014/main" id="{214C25E8-20EE-1D92-626B-0A042C1C7F65}"/>
                </a:ext>
              </a:extLst>
            </p:cNvPr>
            <p:cNvSpPr/>
            <p:nvPr/>
          </p:nvSpPr>
          <p:spPr>
            <a:xfrm>
              <a:off x="973255" y="568000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a:extLst>
                <a:ext uri="{FF2B5EF4-FFF2-40B4-BE49-F238E27FC236}">
                  <a16:creationId xmlns:a16="http://schemas.microsoft.com/office/drawing/2014/main" id="{58316D13-25E8-5474-9952-B37FE4251D07}"/>
                </a:ext>
              </a:extLst>
            </p:cNvPr>
            <p:cNvSpPr/>
            <p:nvPr/>
          </p:nvSpPr>
          <p:spPr>
            <a:xfrm>
              <a:off x="921364" y="48124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a:extLst>
                <a:ext uri="{FF2B5EF4-FFF2-40B4-BE49-F238E27FC236}">
                  <a16:creationId xmlns:a16="http://schemas.microsoft.com/office/drawing/2014/main" id="{A12CEF35-ECA1-8509-3530-7C2BA6746C95}"/>
                </a:ext>
              </a:extLst>
            </p:cNvPr>
            <p:cNvSpPr/>
            <p:nvPr/>
          </p:nvSpPr>
          <p:spPr>
            <a:xfrm>
              <a:off x="1246533" y="493434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a:extLst>
                <a:ext uri="{FF2B5EF4-FFF2-40B4-BE49-F238E27FC236}">
                  <a16:creationId xmlns:a16="http://schemas.microsoft.com/office/drawing/2014/main" id="{00748DBB-B5F6-95A9-CA07-056595E1B414}"/>
                </a:ext>
              </a:extLst>
            </p:cNvPr>
            <p:cNvSpPr/>
            <p:nvPr/>
          </p:nvSpPr>
          <p:spPr>
            <a:xfrm>
              <a:off x="2321729" y="513757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F5B32DE6-B1E6-4BC0-CBEC-D60C06C96CBC}"/>
                </a:ext>
              </a:extLst>
            </p:cNvPr>
            <p:cNvSpPr/>
            <p:nvPr/>
          </p:nvSpPr>
          <p:spPr>
            <a:xfrm>
              <a:off x="2380658" y="592388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Oval 453">
              <a:extLst>
                <a:ext uri="{FF2B5EF4-FFF2-40B4-BE49-F238E27FC236}">
                  <a16:creationId xmlns:a16="http://schemas.microsoft.com/office/drawing/2014/main" id="{9FB4220F-B3AB-B6B4-871D-287A538A1784}"/>
                </a:ext>
              </a:extLst>
            </p:cNvPr>
            <p:cNvSpPr/>
            <p:nvPr/>
          </p:nvSpPr>
          <p:spPr>
            <a:xfrm>
              <a:off x="2593735" y="369513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id="{77A38B4E-06E3-80CB-5175-35AF6DCC2CDD}"/>
                </a:ext>
              </a:extLst>
            </p:cNvPr>
            <p:cNvSpPr/>
            <p:nvPr/>
          </p:nvSpPr>
          <p:spPr>
            <a:xfrm>
              <a:off x="1077209" y="45020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a:extLst>
                <a:ext uri="{FF2B5EF4-FFF2-40B4-BE49-F238E27FC236}">
                  <a16:creationId xmlns:a16="http://schemas.microsoft.com/office/drawing/2014/main" id="{5034B586-A1B7-389D-D483-5FED1A6905AF}"/>
                </a:ext>
              </a:extLst>
            </p:cNvPr>
            <p:cNvSpPr/>
            <p:nvPr/>
          </p:nvSpPr>
          <p:spPr>
            <a:xfrm>
              <a:off x="2584705" y="115353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B0BD554F-CF5E-D253-8BEA-331FAC660931}"/>
                </a:ext>
              </a:extLst>
            </p:cNvPr>
            <p:cNvSpPr/>
            <p:nvPr/>
          </p:nvSpPr>
          <p:spPr>
            <a:xfrm>
              <a:off x="815181" y="60133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04FD5E39-B0C8-18C0-3934-B85BE12CAE0E}"/>
                </a:ext>
              </a:extLst>
            </p:cNvPr>
            <p:cNvSpPr/>
            <p:nvPr/>
          </p:nvSpPr>
          <p:spPr>
            <a:xfrm>
              <a:off x="644882" y="62117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a:extLst>
                <a:ext uri="{FF2B5EF4-FFF2-40B4-BE49-F238E27FC236}">
                  <a16:creationId xmlns:a16="http://schemas.microsoft.com/office/drawing/2014/main" id="{3BBCBDF3-FFEE-F55F-507A-A57D0914ECD6}"/>
                </a:ext>
              </a:extLst>
            </p:cNvPr>
            <p:cNvSpPr/>
            <p:nvPr/>
          </p:nvSpPr>
          <p:spPr>
            <a:xfrm>
              <a:off x="1275500" y="628305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438F551E-AFC9-077A-F083-A6C4B99F7800}"/>
                </a:ext>
              </a:extLst>
            </p:cNvPr>
            <p:cNvSpPr/>
            <p:nvPr/>
          </p:nvSpPr>
          <p:spPr>
            <a:xfrm>
              <a:off x="948790" y="630069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AE35D896-E10C-DA3D-CFC6-258D88903790}"/>
                </a:ext>
              </a:extLst>
            </p:cNvPr>
            <p:cNvSpPr/>
            <p:nvPr/>
          </p:nvSpPr>
          <p:spPr>
            <a:xfrm>
              <a:off x="2445892" y="48512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a:extLst>
                <a:ext uri="{FF2B5EF4-FFF2-40B4-BE49-F238E27FC236}">
                  <a16:creationId xmlns:a16="http://schemas.microsoft.com/office/drawing/2014/main" id="{8A8DA338-E1C1-42AE-3FD0-59E9C5139DFF}"/>
                </a:ext>
              </a:extLst>
            </p:cNvPr>
            <p:cNvSpPr/>
            <p:nvPr/>
          </p:nvSpPr>
          <p:spPr>
            <a:xfrm>
              <a:off x="94312" y="630086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9FFD10A7-E3D6-60B9-F1D4-78A75540F200}"/>
                </a:ext>
              </a:extLst>
            </p:cNvPr>
            <p:cNvSpPr/>
            <p:nvPr/>
          </p:nvSpPr>
          <p:spPr>
            <a:xfrm>
              <a:off x="1239143" y="55588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2799E795-7635-5E39-AC71-A25CD6747A1D}"/>
                </a:ext>
              </a:extLst>
            </p:cNvPr>
            <p:cNvSpPr/>
            <p:nvPr/>
          </p:nvSpPr>
          <p:spPr>
            <a:xfrm>
              <a:off x="733565" y="7885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ACB3B28C-98FC-982A-75B5-C4082C37C5ED}"/>
                </a:ext>
              </a:extLst>
            </p:cNvPr>
            <p:cNvSpPr/>
            <p:nvPr/>
          </p:nvSpPr>
          <p:spPr>
            <a:xfrm>
              <a:off x="1852959" y="50391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5D68077B-CFE4-E52B-5232-41E44034CD61}"/>
                </a:ext>
              </a:extLst>
            </p:cNvPr>
            <p:cNvSpPr/>
            <p:nvPr/>
          </p:nvSpPr>
          <p:spPr>
            <a:xfrm>
              <a:off x="1568658" y="32332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A614B1AD-2DFA-314B-D11D-B51227515207}"/>
                </a:ext>
              </a:extLst>
            </p:cNvPr>
            <p:cNvSpPr/>
            <p:nvPr/>
          </p:nvSpPr>
          <p:spPr>
            <a:xfrm>
              <a:off x="2192686" y="54910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44D73A80-8207-E581-E9CE-FA1C2F7F7155}"/>
                </a:ext>
              </a:extLst>
            </p:cNvPr>
            <p:cNvSpPr/>
            <p:nvPr/>
          </p:nvSpPr>
          <p:spPr>
            <a:xfrm>
              <a:off x="393615" y="6532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E1D43381-0D49-EB37-3410-08B8D6789B1D}"/>
                </a:ext>
              </a:extLst>
            </p:cNvPr>
            <p:cNvSpPr/>
            <p:nvPr/>
          </p:nvSpPr>
          <p:spPr>
            <a:xfrm>
              <a:off x="12249" y="10434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EECD4F3A-306A-EC68-4248-3D41B1301059}"/>
                </a:ext>
              </a:extLst>
            </p:cNvPr>
            <p:cNvSpPr/>
            <p:nvPr/>
          </p:nvSpPr>
          <p:spPr>
            <a:xfrm>
              <a:off x="2521994" y="229672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586C09FA-D877-E956-10E6-C5A55CA2EBDE}"/>
                </a:ext>
              </a:extLst>
            </p:cNvPr>
            <p:cNvSpPr/>
            <p:nvPr/>
          </p:nvSpPr>
          <p:spPr>
            <a:xfrm>
              <a:off x="2481349" y="35788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8228B5A2-0E12-F284-DDAA-3665CD784D06}"/>
                </a:ext>
              </a:extLst>
            </p:cNvPr>
            <p:cNvSpPr/>
            <p:nvPr/>
          </p:nvSpPr>
          <p:spPr>
            <a:xfrm>
              <a:off x="1361081" y="76393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D0ABD6F0-29EC-DFF5-F8A9-907C8D1AA667}"/>
                </a:ext>
              </a:extLst>
            </p:cNvPr>
            <p:cNvSpPr/>
            <p:nvPr/>
          </p:nvSpPr>
          <p:spPr>
            <a:xfrm>
              <a:off x="1812536" y="16183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0436204B-1488-90C9-16B0-CCAA8282BE8B}"/>
                </a:ext>
              </a:extLst>
            </p:cNvPr>
            <p:cNvSpPr/>
            <p:nvPr/>
          </p:nvSpPr>
          <p:spPr>
            <a:xfrm>
              <a:off x="1162197" y="188754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BC3C78EC-C167-CFD5-0A09-C2344F291917}"/>
                </a:ext>
              </a:extLst>
            </p:cNvPr>
            <p:cNvSpPr/>
            <p:nvPr/>
          </p:nvSpPr>
          <p:spPr>
            <a:xfrm>
              <a:off x="2485449" y="74069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7D5CCFB0-FCF3-CDBF-9BAB-9A5513B72D59}"/>
                </a:ext>
              </a:extLst>
            </p:cNvPr>
            <p:cNvSpPr/>
            <p:nvPr/>
          </p:nvSpPr>
          <p:spPr>
            <a:xfrm>
              <a:off x="1278272" y="30876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19DDA25D-050E-4865-AD0F-E97CC07BBF7A}"/>
                </a:ext>
              </a:extLst>
            </p:cNvPr>
            <p:cNvSpPr/>
            <p:nvPr/>
          </p:nvSpPr>
          <p:spPr>
            <a:xfrm>
              <a:off x="2600040" y="340027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a:extLst>
                <a:ext uri="{FF2B5EF4-FFF2-40B4-BE49-F238E27FC236}">
                  <a16:creationId xmlns:a16="http://schemas.microsoft.com/office/drawing/2014/main" id="{3D711FEC-DF0A-439A-F565-A5890C5C8C8E}"/>
                </a:ext>
              </a:extLst>
            </p:cNvPr>
            <p:cNvSpPr/>
            <p:nvPr/>
          </p:nvSpPr>
          <p:spPr>
            <a:xfrm>
              <a:off x="1307931" y="341536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B2B36271-D465-FFD2-C91B-B7DF2C73A593}"/>
                </a:ext>
              </a:extLst>
            </p:cNvPr>
            <p:cNvSpPr/>
            <p:nvPr/>
          </p:nvSpPr>
          <p:spPr>
            <a:xfrm>
              <a:off x="1075472" y="285954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F56AB3F8-125F-83D7-9D33-62BDBA5003B3}"/>
                </a:ext>
              </a:extLst>
            </p:cNvPr>
            <p:cNvSpPr/>
            <p:nvPr/>
          </p:nvSpPr>
          <p:spPr>
            <a:xfrm>
              <a:off x="1153562" y="24734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Freeform 298">
              <a:extLst>
                <a:ext uri="{FF2B5EF4-FFF2-40B4-BE49-F238E27FC236}">
                  <a16:creationId xmlns:a16="http://schemas.microsoft.com/office/drawing/2014/main" id="{A989485F-7020-0EC8-71D3-A08165F5FB4F}"/>
                </a:ext>
              </a:extLst>
            </p:cNvPr>
            <p:cNvSpPr/>
            <p:nvPr/>
          </p:nvSpPr>
          <p:spPr>
            <a:xfrm flipV="1">
              <a:off x="2915831" y="3442635"/>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Freeform 299">
              <a:extLst>
                <a:ext uri="{FF2B5EF4-FFF2-40B4-BE49-F238E27FC236}">
                  <a16:creationId xmlns:a16="http://schemas.microsoft.com/office/drawing/2014/main" id="{52D96886-3523-1493-77DE-1FDB54615D3E}"/>
                </a:ext>
              </a:extLst>
            </p:cNvPr>
            <p:cNvSpPr/>
            <p:nvPr/>
          </p:nvSpPr>
          <p:spPr>
            <a:xfrm>
              <a:off x="2928186" y="108188"/>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Freeform 300">
              <a:extLst>
                <a:ext uri="{FF2B5EF4-FFF2-40B4-BE49-F238E27FC236}">
                  <a16:creationId xmlns:a16="http://schemas.microsoft.com/office/drawing/2014/main" id="{E54DA116-5B25-F11C-43D0-EEF4F999F755}"/>
                </a:ext>
              </a:extLst>
            </p:cNvPr>
            <p:cNvSpPr/>
            <p:nvPr/>
          </p:nvSpPr>
          <p:spPr>
            <a:xfrm>
              <a:off x="2915831" y="830230"/>
              <a:ext cx="1810676" cy="2707074"/>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Freeform 301">
              <a:extLst>
                <a:ext uri="{FF2B5EF4-FFF2-40B4-BE49-F238E27FC236}">
                  <a16:creationId xmlns:a16="http://schemas.microsoft.com/office/drawing/2014/main" id="{4288A254-B5DA-F4EB-9DB8-1579FF272CFD}"/>
                </a:ext>
              </a:extLst>
            </p:cNvPr>
            <p:cNvSpPr/>
            <p:nvPr/>
          </p:nvSpPr>
          <p:spPr>
            <a:xfrm>
              <a:off x="2925390" y="401986"/>
              <a:ext cx="1810676" cy="295095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Freeform 302">
              <a:extLst>
                <a:ext uri="{FF2B5EF4-FFF2-40B4-BE49-F238E27FC236}">
                  <a16:creationId xmlns:a16="http://schemas.microsoft.com/office/drawing/2014/main" id="{7D5B3CB5-7E70-729E-F8B8-CA0CE0734FFD}"/>
                </a:ext>
              </a:extLst>
            </p:cNvPr>
            <p:cNvSpPr/>
            <p:nvPr/>
          </p:nvSpPr>
          <p:spPr>
            <a:xfrm>
              <a:off x="2945811" y="336705"/>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Freeform 303">
              <a:extLst>
                <a:ext uri="{FF2B5EF4-FFF2-40B4-BE49-F238E27FC236}">
                  <a16:creationId xmlns:a16="http://schemas.microsoft.com/office/drawing/2014/main" id="{0595306C-4BA8-D0E0-CFDD-98CB47362510}"/>
                </a:ext>
              </a:extLst>
            </p:cNvPr>
            <p:cNvSpPr/>
            <p:nvPr/>
          </p:nvSpPr>
          <p:spPr>
            <a:xfrm flipV="1">
              <a:off x="2927394" y="3543416"/>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Freeform 304">
              <a:extLst>
                <a:ext uri="{FF2B5EF4-FFF2-40B4-BE49-F238E27FC236}">
                  <a16:creationId xmlns:a16="http://schemas.microsoft.com/office/drawing/2014/main" id="{DEDFF4EB-74B9-C212-AA71-12EF7E0EB6A9}"/>
                </a:ext>
              </a:extLst>
            </p:cNvPr>
            <p:cNvSpPr/>
            <p:nvPr/>
          </p:nvSpPr>
          <p:spPr>
            <a:xfrm flipV="1">
              <a:off x="2900049" y="3353771"/>
              <a:ext cx="1810676" cy="2707074"/>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Freeform 305">
              <a:extLst>
                <a:ext uri="{FF2B5EF4-FFF2-40B4-BE49-F238E27FC236}">
                  <a16:creationId xmlns:a16="http://schemas.microsoft.com/office/drawing/2014/main" id="{9C9DCCF3-9ECC-2A71-1601-B29298F33613}"/>
                </a:ext>
              </a:extLst>
            </p:cNvPr>
            <p:cNvSpPr/>
            <p:nvPr/>
          </p:nvSpPr>
          <p:spPr>
            <a:xfrm flipV="1">
              <a:off x="2894618" y="3538138"/>
              <a:ext cx="1810676" cy="295095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Freeform 306">
              <a:extLst>
                <a:ext uri="{FF2B5EF4-FFF2-40B4-BE49-F238E27FC236}">
                  <a16:creationId xmlns:a16="http://schemas.microsoft.com/office/drawing/2014/main" id="{589CF01F-560C-7C05-5C19-E8E675A81039}"/>
                </a:ext>
              </a:extLst>
            </p:cNvPr>
            <p:cNvSpPr/>
            <p:nvPr/>
          </p:nvSpPr>
          <p:spPr>
            <a:xfrm flipV="1">
              <a:off x="2900049" y="3314899"/>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reeform 307">
              <a:extLst>
                <a:ext uri="{FF2B5EF4-FFF2-40B4-BE49-F238E27FC236}">
                  <a16:creationId xmlns:a16="http://schemas.microsoft.com/office/drawing/2014/main" id="{5DD7B324-DBEE-50E3-AB9B-5BAD319105B1}"/>
                </a:ext>
              </a:extLst>
            </p:cNvPr>
            <p:cNvSpPr/>
            <p:nvPr/>
          </p:nvSpPr>
          <p:spPr>
            <a:xfrm>
              <a:off x="2922754" y="2414543"/>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Freeform 308">
              <a:extLst>
                <a:ext uri="{FF2B5EF4-FFF2-40B4-BE49-F238E27FC236}">
                  <a16:creationId xmlns:a16="http://schemas.microsoft.com/office/drawing/2014/main" id="{79052956-C05F-0239-3FF2-D948C0DC3002}"/>
                </a:ext>
              </a:extLst>
            </p:cNvPr>
            <p:cNvSpPr/>
            <p:nvPr/>
          </p:nvSpPr>
          <p:spPr>
            <a:xfrm>
              <a:off x="3021143" y="2291655"/>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Freeform 309">
              <a:extLst>
                <a:ext uri="{FF2B5EF4-FFF2-40B4-BE49-F238E27FC236}">
                  <a16:creationId xmlns:a16="http://schemas.microsoft.com/office/drawing/2014/main" id="{AED73AC5-663A-FD20-1D99-A133FB73FD60}"/>
                </a:ext>
              </a:extLst>
            </p:cNvPr>
            <p:cNvSpPr/>
            <p:nvPr/>
          </p:nvSpPr>
          <p:spPr>
            <a:xfrm flipV="1">
              <a:off x="2927193" y="3481103"/>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310">
              <a:extLst>
                <a:ext uri="{FF2B5EF4-FFF2-40B4-BE49-F238E27FC236}">
                  <a16:creationId xmlns:a16="http://schemas.microsoft.com/office/drawing/2014/main" id="{21E68D4B-C8CC-A066-92D7-01C11DEB6F07}"/>
                </a:ext>
              </a:extLst>
            </p:cNvPr>
            <p:cNvSpPr/>
            <p:nvPr/>
          </p:nvSpPr>
          <p:spPr>
            <a:xfrm flipV="1">
              <a:off x="2971795" y="3358215"/>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Freeform 311">
              <a:extLst>
                <a:ext uri="{FF2B5EF4-FFF2-40B4-BE49-F238E27FC236}">
                  <a16:creationId xmlns:a16="http://schemas.microsoft.com/office/drawing/2014/main" id="{AB172776-09FB-8D32-C5E3-F12BD4073B44}"/>
                </a:ext>
              </a:extLst>
            </p:cNvPr>
            <p:cNvSpPr/>
            <p:nvPr/>
          </p:nvSpPr>
          <p:spPr>
            <a:xfrm>
              <a:off x="2934641" y="3162709"/>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Freeform 312">
              <a:extLst>
                <a:ext uri="{FF2B5EF4-FFF2-40B4-BE49-F238E27FC236}">
                  <a16:creationId xmlns:a16="http://schemas.microsoft.com/office/drawing/2014/main" id="{60E14070-D77E-A633-A842-B7849DDE1781}"/>
                </a:ext>
              </a:extLst>
            </p:cNvPr>
            <p:cNvSpPr/>
            <p:nvPr/>
          </p:nvSpPr>
          <p:spPr>
            <a:xfrm>
              <a:off x="3003536" y="2985815"/>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Freeform 313">
              <a:extLst>
                <a:ext uri="{FF2B5EF4-FFF2-40B4-BE49-F238E27FC236}">
                  <a16:creationId xmlns:a16="http://schemas.microsoft.com/office/drawing/2014/main" id="{E640B5CC-79E6-EA71-66EE-70166B1B54EB}"/>
                </a:ext>
              </a:extLst>
            </p:cNvPr>
            <p:cNvSpPr/>
            <p:nvPr/>
          </p:nvSpPr>
          <p:spPr>
            <a:xfrm flipV="1">
              <a:off x="2991653" y="3543250"/>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Freeform 314">
              <a:extLst>
                <a:ext uri="{FF2B5EF4-FFF2-40B4-BE49-F238E27FC236}">
                  <a16:creationId xmlns:a16="http://schemas.microsoft.com/office/drawing/2014/main" id="{79C69CCA-E834-DBD1-4681-EA8CFD5B2EC3}"/>
                </a:ext>
              </a:extLst>
            </p:cNvPr>
            <p:cNvSpPr/>
            <p:nvPr/>
          </p:nvSpPr>
          <p:spPr>
            <a:xfrm flipV="1">
              <a:off x="3012690" y="3616392"/>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Freeform 315">
              <a:extLst>
                <a:ext uri="{FF2B5EF4-FFF2-40B4-BE49-F238E27FC236}">
                  <a16:creationId xmlns:a16="http://schemas.microsoft.com/office/drawing/2014/main" id="{0D885F46-C851-AEC4-B7F5-B23AC53DD382}"/>
                </a:ext>
              </a:extLst>
            </p:cNvPr>
            <p:cNvSpPr/>
            <p:nvPr/>
          </p:nvSpPr>
          <p:spPr>
            <a:xfrm flipV="1">
              <a:off x="3047109" y="3711061"/>
              <a:ext cx="1719072" cy="507734"/>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a:extLst>
                <a:ext uri="{FF2B5EF4-FFF2-40B4-BE49-F238E27FC236}">
                  <a16:creationId xmlns:a16="http://schemas.microsoft.com/office/drawing/2014/main" id="{E3414DA3-B94B-B5C6-D287-7C6E7B39D592}"/>
                </a:ext>
              </a:extLst>
            </p:cNvPr>
            <p:cNvSpPr/>
            <p:nvPr/>
          </p:nvSpPr>
          <p:spPr>
            <a:xfrm>
              <a:off x="-30416" y="-27815"/>
              <a:ext cx="2984586" cy="6858000"/>
            </a:xfrm>
            <a:prstGeom prst="rect">
              <a:avLst/>
            </a:prstGeom>
            <a:solidFill>
              <a:srgbClr val="A2C1E6">
                <a:alpha val="50000"/>
              </a:srgbClr>
            </a:solidFill>
            <a:ln w="127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rgbClr val="3B63AA"/>
                  </a:solidFill>
                  <a:latin typeface="Trebuchet MS" panose="020B0703020202090204" pitchFamily="34" charset="0"/>
                  <a:cs typeface="Times New Roman" panose="02020603050405020304" pitchFamily="18" charset="0"/>
                </a:rPr>
                <a:t>131</a:t>
              </a:r>
            </a:p>
            <a:p>
              <a:pPr algn="ctr"/>
              <a:endParaRPr lang="en-US" sz="7200" b="1" dirty="0">
                <a:solidFill>
                  <a:srgbClr val="3B63AA"/>
                </a:solidFill>
                <a:latin typeface="Times New Roman" panose="02020603050405020304" pitchFamily="18" charset="0"/>
                <a:cs typeface="Times New Roman" panose="02020603050405020304" pitchFamily="18" charset="0"/>
              </a:endParaRPr>
            </a:p>
            <a:p>
              <a:pPr algn="ctr"/>
              <a:r>
                <a:rPr lang="en-US" sz="7200" b="1" dirty="0">
                  <a:solidFill>
                    <a:srgbClr val="3B63AA"/>
                  </a:solidFill>
                  <a:latin typeface="Trebuchet MS" panose="020B0703020202090204" pitchFamily="34" charset="0"/>
                  <a:cs typeface="Times New Roman" panose="02020603050405020304" pitchFamily="18" charset="0"/>
                </a:rPr>
                <a:t>Sites</a:t>
              </a:r>
            </a:p>
          </p:txBody>
        </p:sp>
        <p:pic>
          <p:nvPicPr>
            <p:cNvPr id="489" name="Picture 488">
              <a:extLst>
                <a:ext uri="{FF2B5EF4-FFF2-40B4-BE49-F238E27FC236}">
                  <a16:creationId xmlns:a16="http://schemas.microsoft.com/office/drawing/2014/main" id="{EFEC18EA-F9D2-9701-2AEB-47FC4A93CB7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89463" l="8122" r="94289">
                          <a14:foregroundMark x1="15102" y1="62397" x2="15102" y2="62397"/>
                          <a14:foregroundMark x1="8122" y1="39876" x2="8122" y2="39876"/>
                          <a14:foregroundMark x1="53046" y1="18388" x2="53046" y2="18388"/>
                          <a14:foregroundMark x1="53934" y1="21901" x2="53934" y2="21901"/>
                          <a14:foregroundMark x1="56345" y1="23347" x2="56345" y2="23347"/>
                          <a14:foregroundMark x1="57614" y1="24793" x2="57614" y2="24793"/>
                          <a14:foregroundMark x1="59391" y1="26653" x2="59391" y2="2665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4949" y1="45661" x2="54949" y2="45661"/>
                          <a14:foregroundMark x1="77030" y1="11157" x2="77030" y2="11157"/>
                          <a14:foregroundMark x1="92005" y1="11983" x2="92005" y2="11983"/>
                          <a14:foregroundMark x1="76142" y1="11570" x2="76142" y2="11570"/>
                          <a14:foregroundMark x1="76142" y1="11570" x2="76142" y2="11570"/>
                          <a14:foregroundMark x1="74365" y1="17355" x2="74365" y2="17355"/>
                          <a14:foregroundMark x1="46827" y1="15909" x2="46827" y2="15909"/>
                          <a14:foregroundMark x1="94416" y1="11570" x2="94416" y2="11570"/>
                          <a14:foregroundMark x1="39594" y1="9091" x2="39594" y2="9091"/>
                          <a14:foregroundMark x1="78807" y1="11157" x2="78807" y2="11157"/>
                          <a14:foregroundMark x1="79695" y1="11157" x2="79695" y2="11157"/>
                          <a14:foregroundMark x1="79695" y1="11983" x2="79695" y2="11983"/>
                          <a14:foregroundMark x1="80711" y1="9711" x2="80711" y2="9711"/>
                          <a14:foregroundMark x1="80711" y1="9711" x2="80711" y2="9711"/>
                          <a14:foregroundMark x1="78807" y1="9711" x2="78807" y2="9711"/>
                          <a14:foregroundMark x1="78807" y1="9711" x2="78807" y2="9711"/>
                          <a14:foregroundMark x1="78807" y1="9711" x2="78807" y2="9711"/>
                          <a14:foregroundMark x1="78807" y1="9711" x2="78807" y2="9711"/>
                        </a14:backgroundRemoval>
                      </a14:imgEffect>
                    </a14:imgLayer>
                  </a14:imgProps>
                </a:ext>
              </a:extLst>
            </a:blip>
            <a:stretch>
              <a:fillRect/>
            </a:stretch>
          </p:blipFill>
          <p:spPr>
            <a:xfrm>
              <a:off x="158524" y="2786260"/>
              <a:ext cx="2466011" cy="1514657"/>
            </a:xfrm>
            <a:prstGeom prst="rect">
              <a:avLst/>
            </a:prstGeom>
          </p:spPr>
        </p:pic>
      </p:grpSp>
    </p:spTree>
    <p:extLst>
      <p:ext uri="{BB962C8B-B14F-4D97-AF65-F5344CB8AC3E}">
        <p14:creationId xmlns:p14="http://schemas.microsoft.com/office/powerpoint/2010/main" val="2459456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53D2309-FE83-C990-E96B-F1867FF3869B}"/>
              </a:ext>
            </a:extLst>
          </p:cNvPr>
          <p:cNvSpPr/>
          <p:nvPr/>
        </p:nvSpPr>
        <p:spPr>
          <a:xfrm>
            <a:off x="4800600" y="2609850"/>
            <a:ext cx="2590800" cy="1581150"/>
          </a:xfrm>
          <a:prstGeom prst="rect">
            <a:avLst/>
          </a:prstGeom>
          <a:solidFill>
            <a:srgbClr val="A2C1E6">
              <a:alpha val="50000"/>
            </a:srgbClr>
          </a:solid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rgbClr val="4472C4"/>
                </a:solidFill>
              </a:rPr>
              <a:t>VDIF</a:t>
            </a:r>
          </a:p>
        </p:txBody>
      </p:sp>
      <p:sp>
        <p:nvSpPr>
          <p:cNvPr id="6" name="Rectangle 5">
            <a:extLst>
              <a:ext uri="{FF2B5EF4-FFF2-40B4-BE49-F238E27FC236}">
                <a16:creationId xmlns:a16="http://schemas.microsoft.com/office/drawing/2014/main" id="{40ADE3D0-51BB-3F00-EA17-5B6DD36192E9}"/>
              </a:ext>
            </a:extLst>
          </p:cNvPr>
          <p:cNvSpPr/>
          <p:nvPr/>
        </p:nvSpPr>
        <p:spPr>
          <a:xfrm>
            <a:off x="8934450" y="2609850"/>
            <a:ext cx="2590800" cy="1581150"/>
          </a:xfrm>
          <a:prstGeom prst="rect">
            <a:avLst/>
          </a:prstGeom>
          <a:solidFill>
            <a:srgbClr val="86C03D">
              <a:alpha val="50000"/>
            </a:srgbClr>
          </a:solid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4472C4"/>
              </a:solidFill>
            </a:endParaRPr>
          </a:p>
        </p:txBody>
      </p:sp>
      <p:pic>
        <p:nvPicPr>
          <p:cNvPr id="7" name="Picture 2" descr="Lexington Regional Health Center joins Cerner CommunityWorks Family -  Lexington Regional Health Center">
            <a:extLst>
              <a:ext uri="{FF2B5EF4-FFF2-40B4-BE49-F238E27FC236}">
                <a16:creationId xmlns:a16="http://schemas.microsoft.com/office/drawing/2014/main" id="{E2E73A69-760D-2C8A-BDAF-7DA73D692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1760" y="2903431"/>
            <a:ext cx="1456180" cy="95588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0BBFB8FE-E17A-ED7C-99E9-BCA58559E9F0}"/>
              </a:ext>
            </a:extLst>
          </p:cNvPr>
          <p:cNvCxnSpPr/>
          <p:nvPr/>
        </p:nvCxnSpPr>
        <p:spPr>
          <a:xfrm>
            <a:off x="7391400" y="3400425"/>
            <a:ext cx="1543050" cy="0"/>
          </a:xfrm>
          <a:prstGeom prst="straightConnector1">
            <a:avLst/>
          </a:prstGeom>
          <a:ln w="254000">
            <a:tailEnd type="triangle" w="sm" len="sm"/>
          </a:ln>
        </p:spPr>
        <p:style>
          <a:lnRef idx="1">
            <a:schemeClr val="accent1"/>
          </a:lnRef>
          <a:fillRef idx="0">
            <a:schemeClr val="accent1"/>
          </a:fillRef>
          <a:effectRef idx="0">
            <a:schemeClr val="accent1"/>
          </a:effectRef>
          <a:fontRef idx="minor">
            <a:schemeClr val="tx1"/>
          </a:fontRef>
        </p:style>
      </p:cxnSp>
      <p:sp>
        <p:nvSpPr>
          <p:cNvPr id="294" name="Freeform 293">
            <a:extLst>
              <a:ext uri="{FF2B5EF4-FFF2-40B4-BE49-F238E27FC236}">
                <a16:creationId xmlns:a16="http://schemas.microsoft.com/office/drawing/2014/main" id="{9F70DECB-6AAE-AEAF-823E-A7D6A9B68DB3}"/>
              </a:ext>
            </a:extLst>
          </p:cNvPr>
          <p:cNvSpPr/>
          <p:nvPr/>
        </p:nvSpPr>
        <p:spPr>
          <a:xfrm flipV="1">
            <a:off x="5884635" y="4218795"/>
            <a:ext cx="1128940" cy="1586088"/>
          </a:xfrm>
          <a:custGeom>
            <a:avLst/>
            <a:gdLst>
              <a:gd name="connsiteX0" fmla="*/ 124893 w 1128940"/>
              <a:gd name="connsiteY0" fmla="*/ 1111623 h 1111623"/>
              <a:gd name="connsiteX1" fmla="*/ 89035 w 1128940"/>
              <a:gd name="connsiteY1" fmla="*/ 555811 h 1111623"/>
              <a:gd name="connsiteX2" fmla="*/ 1128940 w 1128940"/>
              <a:gd name="connsiteY2" fmla="*/ 0 h 1111623"/>
            </a:gdLst>
            <a:ahLst/>
            <a:cxnLst>
              <a:cxn ang="0">
                <a:pos x="connsiteX0" y="connsiteY0"/>
              </a:cxn>
              <a:cxn ang="0">
                <a:pos x="connsiteX1" y="connsiteY1"/>
              </a:cxn>
              <a:cxn ang="0">
                <a:pos x="connsiteX2" y="connsiteY2"/>
              </a:cxn>
            </a:cxnLst>
            <a:rect l="l" t="t" r="r" b="b"/>
            <a:pathLst>
              <a:path w="1128940" h="1111623">
                <a:moveTo>
                  <a:pt x="124893" y="1111623"/>
                </a:moveTo>
                <a:cubicBezTo>
                  <a:pt x="23293" y="926352"/>
                  <a:pt x="-78306" y="741081"/>
                  <a:pt x="89035" y="555811"/>
                </a:cubicBezTo>
                <a:cubicBezTo>
                  <a:pt x="256376" y="370541"/>
                  <a:pt x="692658" y="185270"/>
                  <a:pt x="1128940" y="0"/>
                </a:cubicBezTo>
              </a:path>
            </a:pathLst>
          </a:custGeom>
          <a:noFill/>
          <a:ln w="1778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7" name="Picture 4" descr="Stickers | HL7 Store">
            <a:extLst>
              <a:ext uri="{FF2B5EF4-FFF2-40B4-BE49-F238E27FC236}">
                <a16:creationId xmlns:a16="http://schemas.microsoft.com/office/drawing/2014/main" id="{410400EF-C07A-7F2A-C243-656E4374A1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366" b="30033"/>
          <a:stretch/>
        </p:blipFill>
        <p:spPr bwMode="auto">
          <a:xfrm>
            <a:off x="7149895" y="4585157"/>
            <a:ext cx="4870196" cy="2123486"/>
          </a:xfrm>
          <a:prstGeom prst="rect">
            <a:avLst/>
          </a:prstGeom>
          <a:noFill/>
          <a:extLst>
            <a:ext uri="{909E8E84-426E-40DD-AFC4-6F175D3DCCD1}">
              <a14:hiddenFill xmlns:a14="http://schemas.microsoft.com/office/drawing/2010/main">
                <a:solidFill>
                  <a:srgbClr val="FFFFFF"/>
                </a:solidFill>
              </a14:hiddenFill>
            </a:ext>
          </a:extLst>
        </p:spPr>
      </p:pic>
      <p:sp>
        <p:nvSpPr>
          <p:cNvPr id="278" name="Rectangle 277">
            <a:extLst>
              <a:ext uri="{FF2B5EF4-FFF2-40B4-BE49-F238E27FC236}">
                <a16:creationId xmlns:a16="http://schemas.microsoft.com/office/drawing/2014/main" id="{FD32D84B-E946-C37A-6C05-1989AC4AFCF6}"/>
              </a:ext>
            </a:extLst>
          </p:cNvPr>
          <p:cNvSpPr/>
          <p:nvPr/>
        </p:nvSpPr>
        <p:spPr>
          <a:xfrm>
            <a:off x="7418530" y="2291654"/>
            <a:ext cx="4261844" cy="214231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FA967325-F842-61F7-84F0-33698642A0B8}"/>
              </a:ext>
            </a:extLst>
          </p:cNvPr>
          <p:cNvGrpSpPr/>
          <p:nvPr/>
        </p:nvGrpSpPr>
        <p:grpSpPr>
          <a:xfrm>
            <a:off x="-30416" y="-27815"/>
            <a:ext cx="4796597" cy="6858000"/>
            <a:chOff x="-30416" y="-27815"/>
            <a:chExt cx="4796597" cy="6858000"/>
          </a:xfrm>
        </p:grpSpPr>
        <p:sp>
          <p:nvSpPr>
            <p:cNvPr id="202" name="Oval 201">
              <a:extLst>
                <a:ext uri="{FF2B5EF4-FFF2-40B4-BE49-F238E27FC236}">
                  <a16:creationId xmlns:a16="http://schemas.microsoft.com/office/drawing/2014/main" id="{6A6D0E99-A108-7011-84C7-D69F729B27FC}"/>
                </a:ext>
              </a:extLst>
            </p:cNvPr>
            <p:cNvSpPr/>
            <p:nvPr/>
          </p:nvSpPr>
          <p:spPr>
            <a:xfrm>
              <a:off x="334494" y="10434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66BA8258-1CAC-B81C-0DC9-9C62DF5810CB}"/>
                </a:ext>
              </a:extLst>
            </p:cNvPr>
            <p:cNvSpPr/>
            <p:nvPr/>
          </p:nvSpPr>
          <p:spPr>
            <a:xfrm>
              <a:off x="659663" y="116533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F7F8B26B-76C1-03B9-0C80-BB50FF398A1D}"/>
                </a:ext>
              </a:extLst>
            </p:cNvPr>
            <p:cNvSpPr/>
            <p:nvPr/>
          </p:nvSpPr>
          <p:spPr>
            <a:xfrm>
              <a:off x="253202" y="13537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DF9AD035-1134-A1FA-D606-09A7E29E0A4D}"/>
                </a:ext>
              </a:extLst>
            </p:cNvPr>
            <p:cNvSpPr/>
            <p:nvPr/>
          </p:nvSpPr>
          <p:spPr>
            <a:xfrm>
              <a:off x="297543" y="169373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D653A42E-9D3A-FADE-EE90-ACBE06005C0B}"/>
                </a:ext>
              </a:extLst>
            </p:cNvPr>
            <p:cNvSpPr/>
            <p:nvPr/>
          </p:nvSpPr>
          <p:spPr>
            <a:xfrm>
              <a:off x="570981" y="181567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C333F70C-745A-5316-FD5A-A3AA29C40BF0}"/>
                </a:ext>
              </a:extLst>
            </p:cNvPr>
            <p:cNvSpPr/>
            <p:nvPr/>
          </p:nvSpPr>
          <p:spPr>
            <a:xfrm>
              <a:off x="774211" y="22295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E01D0808-1485-157E-80B2-6B9AB6278F75}"/>
                </a:ext>
              </a:extLst>
            </p:cNvPr>
            <p:cNvSpPr/>
            <p:nvPr/>
          </p:nvSpPr>
          <p:spPr>
            <a:xfrm>
              <a:off x="460128" y="232875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823B78CE-9F48-50FD-2CA6-902FCE58446D}"/>
                </a:ext>
              </a:extLst>
            </p:cNvPr>
            <p:cNvSpPr/>
            <p:nvPr/>
          </p:nvSpPr>
          <p:spPr>
            <a:xfrm>
              <a:off x="984832" y="100644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2A802681-3683-7F8D-948F-A8C666D0A859}"/>
                </a:ext>
              </a:extLst>
            </p:cNvPr>
            <p:cNvSpPr/>
            <p:nvPr/>
          </p:nvSpPr>
          <p:spPr>
            <a:xfrm>
              <a:off x="1310001" y="112838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1CEFB4FF-E3B4-96A7-F9E1-DF54FA6434B6}"/>
                </a:ext>
              </a:extLst>
            </p:cNvPr>
            <p:cNvSpPr/>
            <p:nvPr/>
          </p:nvSpPr>
          <p:spPr>
            <a:xfrm>
              <a:off x="903540" y="131683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EA576AAE-E55E-634D-51D3-D94AFE008DF8}"/>
                </a:ext>
              </a:extLst>
            </p:cNvPr>
            <p:cNvSpPr/>
            <p:nvPr/>
          </p:nvSpPr>
          <p:spPr>
            <a:xfrm>
              <a:off x="1188063" y="142030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34A6E667-392B-F04B-582C-7FB01D8F5BCC}"/>
                </a:ext>
              </a:extLst>
            </p:cNvPr>
            <p:cNvSpPr/>
            <p:nvPr/>
          </p:nvSpPr>
          <p:spPr>
            <a:xfrm>
              <a:off x="947881" y="165678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404068ED-219D-8E4A-A080-37BD8226CB63}"/>
                </a:ext>
              </a:extLst>
            </p:cNvPr>
            <p:cNvSpPr/>
            <p:nvPr/>
          </p:nvSpPr>
          <p:spPr>
            <a:xfrm>
              <a:off x="203837" y="26237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99F33D1F-3721-4F90-F173-C666C976834B}"/>
                </a:ext>
              </a:extLst>
            </p:cNvPr>
            <p:cNvSpPr/>
            <p:nvPr/>
          </p:nvSpPr>
          <p:spPr>
            <a:xfrm>
              <a:off x="615322" y="27579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059965C8-9BF9-94D4-127A-8B39A2B9E11A}"/>
                </a:ext>
              </a:extLst>
            </p:cNvPr>
            <p:cNvSpPr/>
            <p:nvPr/>
          </p:nvSpPr>
          <p:spPr>
            <a:xfrm>
              <a:off x="429834" y="301567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FB91D9F9-2246-CB07-B21F-C41581881247}"/>
                </a:ext>
              </a:extLst>
            </p:cNvPr>
            <p:cNvSpPr/>
            <p:nvPr/>
          </p:nvSpPr>
          <p:spPr>
            <a:xfrm>
              <a:off x="117708" y="327339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8F09B911-4756-4641-315C-DEAF45DF7439}"/>
                </a:ext>
              </a:extLst>
            </p:cNvPr>
            <p:cNvSpPr/>
            <p:nvPr/>
          </p:nvSpPr>
          <p:spPr>
            <a:xfrm>
              <a:off x="48232" y="19767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43D450A3-867F-89D9-A50F-92475E8BFD43}"/>
                </a:ext>
              </a:extLst>
            </p:cNvPr>
            <p:cNvSpPr/>
            <p:nvPr/>
          </p:nvSpPr>
          <p:spPr>
            <a:xfrm>
              <a:off x="22258" y="234680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1E8E94D5-B9DA-CFA1-1D29-B9033DC9A586}"/>
                </a:ext>
              </a:extLst>
            </p:cNvPr>
            <p:cNvSpPr/>
            <p:nvPr/>
          </p:nvSpPr>
          <p:spPr>
            <a:xfrm>
              <a:off x="696158" y="328748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57BAC48F-2041-0232-DE1D-D95D3D484B51}"/>
                </a:ext>
              </a:extLst>
            </p:cNvPr>
            <p:cNvSpPr/>
            <p:nvPr/>
          </p:nvSpPr>
          <p:spPr>
            <a:xfrm>
              <a:off x="814857" y="30018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983F891D-77C7-099A-7004-1200CD2405B6}"/>
                </a:ext>
              </a:extLst>
            </p:cNvPr>
            <p:cNvSpPr/>
            <p:nvPr/>
          </p:nvSpPr>
          <p:spPr>
            <a:xfrm>
              <a:off x="67617" y="360780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40D4072E-C7B4-E2AB-ECBF-900A9677846D}"/>
                </a:ext>
              </a:extLst>
            </p:cNvPr>
            <p:cNvSpPr/>
            <p:nvPr/>
          </p:nvSpPr>
          <p:spPr>
            <a:xfrm>
              <a:off x="465343" y="368020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2387CBD6-C6C4-3698-7432-F95712D78E08}"/>
                </a:ext>
              </a:extLst>
            </p:cNvPr>
            <p:cNvSpPr/>
            <p:nvPr/>
          </p:nvSpPr>
          <p:spPr>
            <a:xfrm>
              <a:off x="134958" y="391819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41BE78A-D799-5D39-C307-D8927EFE57B4}"/>
                </a:ext>
              </a:extLst>
            </p:cNvPr>
            <p:cNvSpPr/>
            <p:nvPr/>
          </p:nvSpPr>
          <p:spPr>
            <a:xfrm>
              <a:off x="419481" y="402165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20CE98C2-BAAE-64AB-A382-BAE18C03C6CB}"/>
                </a:ext>
              </a:extLst>
            </p:cNvPr>
            <p:cNvSpPr/>
            <p:nvPr/>
          </p:nvSpPr>
          <p:spPr>
            <a:xfrm>
              <a:off x="179299" y="425814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54879FE6-274A-4C32-634A-CE4C0EAF16B2}"/>
                </a:ext>
              </a:extLst>
            </p:cNvPr>
            <p:cNvSpPr/>
            <p:nvPr/>
          </p:nvSpPr>
          <p:spPr>
            <a:xfrm>
              <a:off x="777906" y="45020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592348CE-89B9-8DEB-828A-14E5FD86880A}"/>
                </a:ext>
              </a:extLst>
            </p:cNvPr>
            <p:cNvSpPr/>
            <p:nvPr/>
          </p:nvSpPr>
          <p:spPr>
            <a:xfrm>
              <a:off x="371445" y="469046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0754991F-22A9-D899-B6B7-02D838745BF3}"/>
                </a:ext>
              </a:extLst>
            </p:cNvPr>
            <p:cNvSpPr/>
            <p:nvPr/>
          </p:nvSpPr>
          <p:spPr>
            <a:xfrm>
              <a:off x="655968" y="47939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83BC964E-E449-C786-5F75-CF204B48FE17}"/>
                </a:ext>
              </a:extLst>
            </p:cNvPr>
            <p:cNvSpPr/>
            <p:nvPr/>
          </p:nvSpPr>
          <p:spPr>
            <a:xfrm>
              <a:off x="415786" y="50304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4E3ED434-2DC4-537D-57AD-6C3D7EAF1110}"/>
                </a:ext>
              </a:extLst>
            </p:cNvPr>
            <p:cNvSpPr/>
            <p:nvPr/>
          </p:nvSpPr>
          <p:spPr>
            <a:xfrm>
              <a:off x="866589" y="357085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AF12629A-D543-158E-24BC-0FB043404165}"/>
                </a:ext>
              </a:extLst>
            </p:cNvPr>
            <p:cNvSpPr/>
            <p:nvPr/>
          </p:nvSpPr>
          <p:spPr>
            <a:xfrm>
              <a:off x="1191758" y="369279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9F5174DB-02E1-F6F6-3175-4A142B2AA6A2}"/>
                </a:ext>
              </a:extLst>
            </p:cNvPr>
            <p:cNvSpPr/>
            <p:nvPr/>
          </p:nvSpPr>
          <p:spPr>
            <a:xfrm>
              <a:off x="785297" y="388124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2DE389AA-D24D-7A42-DE44-37B30B07C695}"/>
                </a:ext>
              </a:extLst>
            </p:cNvPr>
            <p:cNvSpPr/>
            <p:nvPr/>
          </p:nvSpPr>
          <p:spPr>
            <a:xfrm>
              <a:off x="1069820" y="398470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236CEEFC-2BAE-F62C-845A-EFA0F3C7E916}"/>
                </a:ext>
              </a:extLst>
            </p:cNvPr>
            <p:cNvSpPr/>
            <p:nvPr/>
          </p:nvSpPr>
          <p:spPr>
            <a:xfrm>
              <a:off x="171909" y="520039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EC383CC1-CA57-59F1-96A6-F8488E445899}"/>
                </a:ext>
              </a:extLst>
            </p:cNvPr>
            <p:cNvSpPr/>
            <p:nvPr/>
          </p:nvSpPr>
          <p:spPr>
            <a:xfrm>
              <a:off x="497078" y="53223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C9C2C5EB-F7F4-18F3-1776-6AE07EBBC213}"/>
                </a:ext>
              </a:extLst>
            </p:cNvPr>
            <p:cNvSpPr/>
            <p:nvPr/>
          </p:nvSpPr>
          <p:spPr>
            <a:xfrm>
              <a:off x="90617" y="551078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B10487C9-E058-466B-737D-96D5AB6FA622}"/>
                </a:ext>
              </a:extLst>
            </p:cNvPr>
            <p:cNvSpPr/>
            <p:nvPr/>
          </p:nvSpPr>
          <p:spPr>
            <a:xfrm>
              <a:off x="134958" y="58507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D329E4C3-6DE6-3E96-4D8C-AA913004A2AF}"/>
                </a:ext>
              </a:extLst>
            </p:cNvPr>
            <p:cNvSpPr/>
            <p:nvPr/>
          </p:nvSpPr>
          <p:spPr>
            <a:xfrm>
              <a:off x="112788" y="456483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0540188F-8EA7-DA52-EA62-1E86193A395C}"/>
                </a:ext>
              </a:extLst>
            </p:cNvPr>
            <p:cNvSpPr/>
            <p:nvPr/>
          </p:nvSpPr>
          <p:spPr>
            <a:xfrm>
              <a:off x="528487" y="587659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7406C1E9-BD04-B415-2FDB-7E9D9F6B4C7A}"/>
                </a:ext>
              </a:extLst>
            </p:cNvPr>
            <p:cNvSpPr/>
            <p:nvPr/>
          </p:nvSpPr>
          <p:spPr>
            <a:xfrm>
              <a:off x="696614" y="556620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34AD8905-5714-BF2D-5B55-50D6B86FCEA6}"/>
                </a:ext>
              </a:extLst>
            </p:cNvPr>
            <p:cNvSpPr/>
            <p:nvPr/>
          </p:nvSpPr>
          <p:spPr>
            <a:xfrm>
              <a:off x="1675817" y="132422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629DC24B-EA38-D4C5-80C4-222317290FB4}"/>
                </a:ext>
              </a:extLst>
            </p:cNvPr>
            <p:cNvSpPr/>
            <p:nvPr/>
          </p:nvSpPr>
          <p:spPr>
            <a:xfrm>
              <a:off x="2000986" y="14461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0AF2DCAD-225C-48BB-123A-6DC2E5658EE9}"/>
                </a:ext>
              </a:extLst>
            </p:cNvPr>
            <p:cNvSpPr/>
            <p:nvPr/>
          </p:nvSpPr>
          <p:spPr>
            <a:xfrm>
              <a:off x="1594524" y="16346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E845748B-8C5B-3468-793B-A23B91287359}"/>
                </a:ext>
              </a:extLst>
            </p:cNvPr>
            <p:cNvSpPr/>
            <p:nvPr/>
          </p:nvSpPr>
          <p:spPr>
            <a:xfrm>
              <a:off x="1638866" y="19745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154464E8-37E6-A23A-8622-F95221C8AD9E}"/>
                </a:ext>
              </a:extLst>
            </p:cNvPr>
            <p:cNvSpPr/>
            <p:nvPr/>
          </p:nvSpPr>
          <p:spPr>
            <a:xfrm>
              <a:off x="1912303" y="20965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BCB76278-E970-F278-5EB5-3EA66EAF75D3}"/>
                </a:ext>
              </a:extLst>
            </p:cNvPr>
            <p:cNvSpPr/>
            <p:nvPr/>
          </p:nvSpPr>
          <p:spPr>
            <a:xfrm>
              <a:off x="2237472" y="221844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A8A3DDFB-E804-5244-CD8E-3CB0A5CC0988}"/>
                </a:ext>
              </a:extLst>
            </p:cNvPr>
            <p:cNvSpPr/>
            <p:nvPr/>
          </p:nvSpPr>
          <p:spPr>
            <a:xfrm>
              <a:off x="1831011" y="240689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61370C1B-AD9C-4909-7D36-A96EC7AFA639}"/>
                </a:ext>
              </a:extLst>
            </p:cNvPr>
            <p:cNvSpPr/>
            <p:nvPr/>
          </p:nvSpPr>
          <p:spPr>
            <a:xfrm>
              <a:off x="2115534" y="251035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B4BD750F-90C6-7254-36E6-5E4243B18852}"/>
                </a:ext>
              </a:extLst>
            </p:cNvPr>
            <p:cNvSpPr/>
            <p:nvPr/>
          </p:nvSpPr>
          <p:spPr>
            <a:xfrm>
              <a:off x="2326155" y="128727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72EDE742-B51A-06CF-1EE5-9048C597AFA6}"/>
                </a:ext>
              </a:extLst>
            </p:cNvPr>
            <p:cNvSpPr/>
            <p:nvPr/>
          </p:nvSpPr>
          <p:spPr>
            <a:xfrm>
              <a:off x="2244863" y="159766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96C16191-C0E3-96CC-AF78-F3F54342DD7C}"/>
                </a:ext>
              </a:extLst>
            </p:cNvPr>
            <p:cNvSpPr/>
            <p:nvPr/>
          </p:nvSpPr>
          <p:spPr>
            <a:xfrm>
              <a:off x="2529386" y="17011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A4F428FC-260D-1EB2-6560-C92CA7F6DA37}"/>
                </a:ext>
              </a:extLst>
            </p:cNvPr>
            <p:cNvSpPr/>
            <p:nvPr/>
          </p:nvSpPr>
          <p:spPr>
            <a:xfrm>
              <a:off x="2141128" y="190070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E0DF39F0-A707-0059-BFDA-A40E422B1347}"/>
                </a:ext>
              </a:extLst>
            </p:cNvPr>
            <p:cNvSpPr/>
            <p:nvPr/>
          </p:nvSpPr>
          <p:spPr>
            <a:xfrm>
              <a:off x="1631475" y="29168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EC968968-7CBF-30F9-2BEE-746C03A044C4}"/>
                </a:ext>
              </a:extLst>
            </p:cNvPr>
            <p:cNvSpPr/>
            <p:nvPr/>
          </p:nvSpPr>
          <p:spPr>
            <a:xfrm>
              <a:off x="1956645" y="303875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FB68BAE1-2069-8454-3E2D-9FD5CD1260E3}"/>
                </a:ext>
              </a:extLst>
            </p:cNvPr>
            <p:cNvSpPr/>
            <p:nvPr/>
          </p:nvSpPr>
          <p:spPr>
            <a:xfrm>
              <a:off x="1834706" y="333067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B1E18A70-8303-A68E-D6EA-F35C88B43963}"/>
                </a:ext>
              </a:extLst>
            </p:cNvPr>
            <p:cNvSpPr/>
            <p:nvPr/>
          </p:nvSpPr>
          <p:spPr>
            <a:xfrm>
              <a:off x="1075472" y="218518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4540F494-A0C2-D563-F8AA-0B5305E22983}"/>
                </a:ext>
              </a:extLst>
            </p:cNvPr>
            <p:cNvSpPr/>
            <p:nvPr/>
          </p:nvSpPr>
          <p:spPr>
            <a:xfrm>
              <a:off x="1587134" y="257686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1D0300E3-CA98-DE64-1D04-7CE3F2473D49}"/>
                </a:ext>
              </a:extLst>
            </p:cNvPr>
            <p:cNvSpPr/>
            <p:nvPr/>
          </p:nvSpPr>
          <p:spPr>
            <a:xfrm>
              <a:off x="1988053" y="359302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8B995C5F-5A1B-D70A-6086-20454896A0EF}"/>
                </a:ext>
              </a:extLst>
            </p:cNvPr>
            <p:cNvSpPr/>
            <p:nvPr/>
          </p:nvSpPr>
          <p:spPr>
            <a:xfrm>
              <a:off x="2156180" y="328263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246C617F-1E33-2EB6-CF75-A13E72ACB9B8}"/>
                </a:ext>
              </a:extLst>
            </p:cNvPr>
            <p:cNvSpPr/>
            <p:nvPr/>
          </p:nvSpPr>
          <p:spPr>
            <a:xfrm>
              <a:off x="2230082" y="28429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B957BB9A-D56B-D522-F7ED-ED0B41AD6C6B}"/>
                </a:ext>
              </a:extLst>
            </p:cNvPr>
            <p:cNvSpPr/>
            <p:nvPr/>
          </p:nvSpPr>
          <p:spPr>
            <a:xfrm>
              <a:off x="1594524" y="391080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6A0350E2-66DA-3EA0-7014-DC46531488E0}"/>
                </a:ext>
              </a:extLst>
            </p:cNvPr>
            <p:cNvSpPr/>
            <p:nvPr/>
          </p:nvSpPr>
          <p:spPr>
            <a:xfrm>
              <a:off x="1919693" y="403274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07CB64B-E617-B297-C190-4A1000753CAD}"/>
                </a:ext>
              </a:extLst>
            </p:cNvPr>
            <p:cNvSpPr/>
            <p:nvPr/>
          </p:nvSpPr>
          <p:spPr>
            <a:xfrm>
              <a:off x="1513232" y="422119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B848E931-F36A-7137-9F9B-8AC522CE77A5}"/>
                </a:ext>
              </a:extLst>
            </p:cNvPr>
            <p:cNvSpPr/>
            <p:nvPr/>
          </p:nvSpPr>
          <p:spPr>
            <a:xfrm>
              <a:off x="1797755" y="432465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7F3BD810-9D64-F97A-C86E-DFDEFD662C85}"/>
                </a:ext>
              </a:extLst>
            </p:cNvPr>
            <p:cNvSpPr/>
            <p:nvPr/>
          </p:nvSpPr>
          <p:spPr>
            <a:xfrm>
              <a:off x="1831011" y="468307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6116337A-7B80-4F1E-E9CB-9EADE69DA468}"/>
                </a:ext>
              </a:extLst>
            </p:cNvPr>
            <p:cNvSpPr/>
            <p:nvPr/>
          </p:nvSpPr>
          <p:spPr>
            <a:xfrm>
              <a:off x="2156180" y="48050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4A8293FF-EA7D-BEFC-594C-DDE5022204EA}"/>
                </a:ext>
              </a:extLst>
            </p:cNvPr>
            <p:cNvSpPr/>
            <p:nvPr/>
          </p:nvSpPr>
          <p:spPr>
            <a:xfrm>
              <a:off x="1749719" y="49934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07486A85-D78D-25D8-09D8-3FD83F24EC21}"/>
                </a:ext>
              </a:extLst>
            </p:cNvPr>
            <p:cNvSpPr/>
            <p:nvPr/>
          </p:nvSpPr>
          <p:spPr>
            <a:xfrm>
              <a:off x="2034242" y="509693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7420C233-A86C-688F-17E1-06DE23BE2213}"/>
                </a:ext>
              </a:extLst>
            </p:cNvPr>
            <p:cNvSpPr/>
            <p:nvPr/>
          </p:nvSpPr>
          <p:spPr>
            <a:xfrm>
              <a:off x="2244863" y="387385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7D1ABA56-9507-05A7-A8C6-B30D1DCCE06E}"/>
                </a:ext>
              </a:extLst>
            </p:cNvPr>
            <p:cNvSpPr/>
            <p:nvPr/>
          </p:nvSpPr>
          <p:spPr>
            <a:xfrm>
              <a:off x="2163570" y="418423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36B56A51-A831-1ED7-D188-A93725D2C041}"/>
                </a:ext>
              </a:extLst>
            </p:cNvPr>
            <p:cNvSpPr/>
            <p:nvPr/>
          </p:nvSpPr>
          <p:spPr>
            <a:xfrm>
              <a:off x="2448093" y="428770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9938E31C-59F1-3A05-CC0B-4AB2A2BC67B7}"/>
                </a:ext>
              </a:extLst>
            </p:cNvPr>
            <p:cNvSpPr/>
            <p:nvPr/>
          </p:nvSpPr>
          <p:spPr>
            <a:xfrm>
              <a:off x="1550183" y="550339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42276EB6-C7D4-9B4E-5E5C-D0F940196161}"/>
                </a:ext>
              </a:extLst>
            </p:cNvPr>
            <p:cNvSpPr/>
            <p:nvPr/>
          </p:nvSpPr>
          <p:spPr>
            <a:xfrm>
              <a:off x="1875352" y="56253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795C3924-EA6C-916B-B0AC-A44A49B6F830}"/>
                </a:ext>
              </a:extLst>
            </p:cNvPr>
            <p:cNvSpPr/>
            <p:nvPr/>
          </p:nvSpPr>
          <p:spPr>
            <a:xfrm>
              <a:off x="1468891" y="581378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50FB26F1-6E95-0DE5-D552-9FDAE0BD4FE1}"/>
                </a:ext>
              </a:extLst>
            </p:cNvPr>
            <p:cNvSpPr/>
            <p:nvPr/>
          </p:nvSpPr>
          <p:spPr>
            <a:xfrm>
              <a:off x="1513232" y="61537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AF75B61D-2A12-7093-0A81-49ACBAF29F9E}"/>
                </a:ext>
              </a:extLst>
            </p:cNvPr>
            <p:cNvSpPr/>
            <p:nvPr/>
          </p:nvSpPr>
          <p:spPr>
            <a:xfrm>
              <a:off x="1491061" y="486783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E491459F-670B-EF3E-6591-6B29ED96682A}"/>
                </a:ext>
              </a:extLst>
            </p:cNvPr>
            <p:cNvSpPr/>
            <p:nvPr/>
          </p:nvSpPr>
          <p:spPr>
            <a:xfrm>
              <a:off x="1505842" y="516344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FBB646A1-8FF6-620C-265C-91913C03E5D8}"/>
                </a:ext>
              </a:extLst>
            </p:cNvPr>
            <p:cNvSpPr/>
            <p:nvPr/>
          </p:nvSpPr>
          <p:spPr>
            <a:xfrm>
              <a:off x="1906761" y="617959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416C593D-A1D3-0980-9541-63BF1E97EE37}"/>
                </a:ext>
              </a:extLst>
            </p:cNvPr>
            <p:cNvSpPr/>
            <p:nvPr/>
          </p:nvSpPr>
          <p:spPr>
            <a:xfrm>
              <a:off x="2074888" y="58692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194241EA-664C-514E-5934-1542D7EBF51B}"/>
                </a:ext>
              </a:extLst>
            </p:cNvPr>
            <p:cNvSpPr/>
            <p:nvPr/>
          </p:nvSpPr>
          <p:spPr>
            <a:xfrm>
              <a:off x="2148790" y="54294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DB845133-E373-629F-283B-F093BBA767E6}"/>
                </a:ext>
              </a:extLst>
            </p:cNvPr>
            <p:cNvSpPr/>
            <p:nvPr/>
          </p:nvSpPr>
          <p:spPr>
            <a:xfrm>
              <a:off x="83700" y="3695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81767F2F-AD26-8B34-C3D3-5924972483EE}"/>
                </a:ext>
              </a:extLst>
            </p:cNvPr>
            <p:cNvSpPr/>
            <p:nvPr/>
          </p:nvSpPr>
          <p:spPr>
            <a:xfrm>
              <a:off x="755735" y="1588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3C2B3F89-620F-3981-68E4-218418B67E06}"/>
                </a:ext>
              </a:extLst>
            </p:cNvPr>
            <p:cNvSpPr/>
            <p:nvPr/>
          </p:nvSpPr>
          <p:spPr>
            <a:xfrm>
              <a:off x="90616" y="3973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2F3A336B-8310-4776-BDFC-C66A5B9236A4}"/>
                </a:ext>
              </a:extLst>
            </p:cNvPr>
            <p:cNvSpPr/>
            <p:nvPr/>
          </p:nvSpPr>
          <p:spPr>
            <a:xfrm>
              <a:off x="633797" y="45080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3CCCA804-B31D-9791-AC2B-555821F13523}"/>
                </a:ext>
              </a:extLst>
            </p:cNvPr>
            <p:cNvSpPr/>
            <p:nvPr/>
          </p:nvSpPr>
          <p:spPr>
            <a:xfrm>
              <a:off x="393615" y="6872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07FF6EB3-F4B7-A681-020A-B7075C57D043}"/>
                </a:ext>
              </a:extLst>
            </p:cNvPr>
            <p:cNvSpPr/>
            <p:nvPr/>
          </p:nvSpPr>
          <p:spPr>
            <a:xfrm>
              <a:off x="2026851" y="78289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8C46E9CA-0E0D-BB28-7223-3AA934983493}"/>
                </a:ext>
              </a:extLst>
            </p:cNvPr>
            <p:cNvSpPr/>
            <p:nvPr/>
          </p:nvSpPr>
          <p:spPr>
            <a:xfrm>
              <a:off x="1945558" y="109328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E774472C-B78A-7BE0-0A50-ECC0EB297478}"/>
                </a:ext>
              </a:extLst>
            </p:cNvPr>
            <p:cNvSpPr/>
            <p:nvPr/>
          </p:nvSpPr>
          <p:spPr>
            <a:xfrm>
              <a:off x="1609082" y="35222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FECF0BB5-F411-9A68-F707-3ED4ED58B3ED}"/>
                </a:ext>
              </a:extLst>
            </p:cNvPr>
            <p:cNvSpPr/>
            <p:nvPr/>
          </p:nvSpPr>
          <p:spPr>
            <a:xfrm>
              <a:off x="1080904" y="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19EE5249-E012-DAE6-ADEE-F24AD87308B6}"/>
                </a:ext>
              </a:extLst>
            </p:cNvPr>
            <p:cNvSpPr/>
            <p:nvPr/>
          </p:nvSpPr>
          <p:spPr>
            <a:xfrm>
              <a:off x="1406074" y="12193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EB23B6ED-DDC1-F525-B8CF-7A7D7612EAA5}"/>
                </a:ext>
              </a:extLst>
            </p:cNvPr>
            <p:cNvSpPr/>
            <p:nvPr/>
          </p:nvSpPr>
          <p:spPr>
            <a:xfrm>
              <a:off x="999612" y="3103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DB8C6030-58F4-3B89-203F-C93EEEA5810E}"/>
                </a:ext>
              </a:extLst>
            </p:cNvPr>
            <p:cNvSpPr/>
            <p:nvPr/>
          </p:nvSpPr>
          <p:spPr>
            <a:xfrm>
              <a:off x="1284135" y="41385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675C38B3-A4DF-0003-EE14-8B68F8DCEDF2}"/>
                </a:ext>
              </a:extLst>
            </p:cNvPr>
            <p:cNvSpPr/>
            <p:nvPr/>
          </p:nvSpPr>
          <p:spPr>
            <a:xfrm>
              <a:off x="2422337" y="310467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223B69B6-BFBD-A979-A27D-D7481439009C}"/>
                </a:ext>
              </a:extLst>
            </p:cNvPr>
            <p:cNvSpPr/>
            <p:nvPr/>
          </p:nvSpPr>
          <p:spPr>
            <a:xfrm>
              <a:off x="1686901" y="96765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E5BC7850-8EA0-EBC9-FEE8-E7AD70160CB0}"/>
                </a:ext>
              </a:extLst>
            </p:cNvPr>
            <p:cNvSpPr/>
            <p:nvPr/>
          </p:nvSpPr>
          <p:spPr>
            <a:xfrm>
              <a:off x="1355500" y="274684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B7428D49-5F1B-8889-CD8F-9A946E7D297C}"/>
                </a:ext>
              </a:extLst>
            </p:cNvPr>
            <p:cNvSpPr/>
            <p:nvPr/>
          </p:nvSpPr>
          <p:spPr>
            <a:xfrm>
              <a:off x="1246532" y="428545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EDD0BDFB-4393-EE9E-E220-B8B2702ED3E9}"/>
                </a:ext>
              </a:extLst>
            </p:cNvPr>
            <p:cNvSpPr/>
            <p:nvPr/>
          </p:nvSpPr>
          <p:spPr>
            <a:xfrm>
              <a:off x="2448093" y="455005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a:extLst>
                <a:ext uri="{FF2B5EF4-FFF2-40B4-BE49-F238E27FC236}">
                  <a16:creationId xmlns:a16="http://schemas.microsoft.com/office/drawing/2014/main" id="{977D9DC7-04D4-8F81-9F04-D6FF6BEB1C73}"/>
                </a:ext>
              </a:extLst>
            </p:cNvPr>
            <p:cNvSpPr/>
            <p:nvPr/>
          </p:nvSpPr>
          <p:spPr>
            <a:xfrm>
              <a:off x="925902" y="539216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91FCA6E6-30A6-925D-416F-4DBA5A2E4400}"/>
                </a:ext>
              </a:extLst>
            </p:cNvPr>
            <p:cNvSpPr/>
            <p:nvPr/>
          </p:nvSpPr>
          <p:spPr>
            <a:xfrm>
              <a:off x="973255" y="568000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a:extLst>
                <a:ext uri="{FF2B5EF4-FFF2-40B4-BE49-F238E27FC236}">
                  <a16:creationId xmlns:a16="http://schemas.microsoft.com/office/drawing/2014/main" id="{A4623FE5-12EC-CAE1-494D-8E55F2DF34D5}"/>
                </a:ext>
              </a:extLst>
            </p:cNvPr>
            <p:cNvSpPr/>
            <p:nvPr/>
          </p:nvSpPr>
          <p:spPr>
            <a:xfrm>
              <a:off x="921364" y="48124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496">
              <a:extLst>
                <a:ext uri="{FF2B5EF4-FFF2-40B4-BE49-F238E27FC236}">
                  <a16:creationId xmlns:a16="http://schemas.microsoft.com/office/drawing/2014/main" id="{E0A91F8B-5598-6D44-9CBA-7782280FDDF1}"/>
                </a:ext>
              </a:extLst>
            </p:cNvPr>
            <p:cNvSpPr/>
            <p:nvPr/>
          </p:nvSpPr>
          <p:spPr>
            <a:xfrm>
              <a:off x="1246533" y="493434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Oval 497">
              <a:extLst>
                <a:ext uri="{FF2B5EF4-FFF2-40B4-BE49-F238E27FC236}">
                  <a16:creationId xmlns:a16="http://schemas.microsoft.com/office/drawing/2014/main" id="{D9A8BCCC-6196-5B7A-5532-76AB71BBCC7C}"/>
                </a:ext>
              </a:extLst>
            </p:cNvPr>
            <p:cNvSpPr/>
            <p:nvPr/>
          </p:nvSpPr>
          <p:spPr>
            <a:xfrm>
              <a:off x="2321729" y="513757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Oval 498">
              <a:extLst>
                <a:ext uri="{FF2B5EF4-FFF2-40B4-BE49-F238E27FC236}">
                  <a16:creationId xmlns:a16="http://schemas.microsoft.com/office/drawing/2014/main" id="{CF2A3C25-80C8-D100-2A2D-CD53D5910177}"/>
                </a:ext>
              </a:extLst>
            </p:cNvPr>
            <p:cNvSpPr/>
            <p:nvPr/>
          </p:nvSpPr>
          <p:spPr>
            <a:xfrm>
              <a:off x="2380658" y="592388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Oval 499">
              <a:extLst>
                <a:ext uri="{FF2B5EF4-FFF2-40B4-BE49-F238E27FC236}">
                  <a16:creationId xmlns:a16="http://schemas.microsoft.com/office/drawing/2014/main" id="{700FC239-2B0C-B954-BB97-744B2D47CDC3}"/>
                </a:ext>
              </a:extLst>
            </p:cNvPr>
            <p:cNvSpPr/>
            <p:nvPr/>
          </p:nvSpPr>
          <p:spPr>
            <a:xfrm>
              <a:off x="2593735" y="369513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Oval 500">
              <a:extLst>
                <a:ext uri="{FF2B5EF4-FFF2-40B4-BE49-F238E27FC236}">
                  <a16:creationId xmlns:a16="http://schemas.microsoft.com/office/drawing/2014/main" id="{49E69B8D-41E7-C274-5299-689B572EAAAB}"/>
                </a:ext>
              </a:extLst>
            </p:cNvPr>
            <p:cNvSpPr/>
            <p:nvPr/>
          </p:nvSpPr>
          <p:spPr>
            <a:xfrm>
              <a:off x="1077209" y="45020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Oval 501">
              <a:extLst>
                <a:ext uri="{FF2B5EF4-FFF2-40B4-BE49-F238E27FC236}">
                  <a16:creationId xmlns:a16="http://schemas.microsoft.com/office/drawing/2014/main" id="{9530AEBD-98DF-2633-90F7-80726C1A173D}"/>
                </a:ext>
              </a:extLst>
            </p:cNvPr>
            <p:cNvSpPr/>
            <p:nvPr/>
          </p:nvSpPr>
          <p:spPr>
            <a:xfrm>
              <a:off x="2584705" y="115353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Oval 502">
              <a:extLst>
                <a:ext uri="{FF2B5EF4-FFF2-40B4-BE49-F238E27FC236}">
                  <a16:creationId xmlns:a16="http://schemas.microsoft.com/office/drawing/2014/main" id="{3A0EDDF7-4DCD-21E6-3AC8-BA7CD5B823AD}"/>
                </a:ext>
              </a:extLst>
            </p:cNvPr>
            <p:cNvSpPr/>
            <p:nvPr/>
          </p:nvSpPr>
          <p:spPr>
            <a:xfrm>
              <a:off x="815181" y="60133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Oval 503">
              <a:extLst>
                <a:ext uri="{FF2B5EF4-FFF2-40B4-BE49-F238E27FC236}">
                  <a16:creationId xmlns:a16="http://schemas.microsoft.com/office/drawing/2014/main" id="{8BDC09BF-86C9-D6D0-842F-E3DC6B5C9F40}"/>
                </a:ext>
              </a:extLst>
            </p:cNvPr>
            <p:cNvSpPr/>
            <p:nvPr/>
          </p:nvSpPr>
          <p:spPr>
            <a:xfrm>
              <a:off x="644882" y="62117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Oval 504">
              <a:extLst>
                <a:ext uri="{FF2B5EF4-FFF2-40B4-BE49-F238E27FC236}">
                  <a16:creationId xmlns:a16="http://schemas.microsoft.com/office/drawing/2014/main" id="{F6AE2098-04E8-5D88-DE41-542393AA3AB7}"/>
                </a:ext>
              </a:extLst>
            </p:cNvPr>
            <p:cNvSpPr/>
            <p:nvPr/>
          </p:nvSpPr>
          <p:spPr>
            <a:xfrm>
              <a:off x="1275500" y="628305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Oval 505">
              <a:extLst>
                <a:ext uri="{FF2B5EF4-FFF2-40B4-BE49-F238E27FC236}">
                  <a16:creationId xmlns:a16="http://schemas.microsoft.com/office/drawing/2014/main" id="{05565D5D-B4CE-3BEC-AC00-5311A1AE2811}"/>
                </a:ext>
              </a:extLst>
            </p:cNvPr>
            <p:cNvSpPr/>
            <p:nvPr/>
          </p:nvSpPr>
          <p:spPr>
            <a:xfrm>
              <a:off x="948790" y="630069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a:extLst>
                <a:ext uri="{FF2B5EF4-FFF2-40B4-BE49-F238E27FC236}">
                  <a16:creationId xmlns:a16="http://schemas.microsoft.com/office/drawing/2014/main" id="{D8BC3B90-30AC-FA76-9814-DA40AF9E777F}"/>
                </a:ext>
              </a:extLst>
            </p:cNvPr>
            <p:cNvSpPr/>
            <p:nvPr/>
          </p:nvSpPr>
          <p:spPr>
            <a:xfrm>
              <a:off x="2445892" y="48512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a:extLst>
                <a:ext uri="{FF2B5EF4-FFF2-40B4-BE49-F238E27FC236}">
                  <a16:creationId xmlns:a16="http://schemas.microsoft.com/office/drawing/2014/main" id="{45796A3A-3B69-7BD5-C000-4BC403DC47C3}"/>
                </a:ext>
              </a:extLst>
            </p:cNvPr>
            <p:cNvSpPr/>
            <p:nvPr/>
          </p:nvSpPr>
          <p:spPr>
            <a:xfrm>
              <a:off x="94312" y="630086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a:extLst>
                <a:ext uri="{FF2B5EF4-FFF2-40B4-BE49-F238E27FC236}">
                  <a16:creationId xmlns:a16="http://schemas.microsoft.com/office/drawing/2014/main" id="{A9D25ED6-6F64-0DD3-93F2-213B780CCC3D}"/>
                </a:ext>
              </a:extLst>
            </p:cNvPr>
            <p:cNvSpPr/>
            <p:nvPr/>
          </p:nvSpPr>
          <p:spPr>
            <a:xfrm>
              <a:off x="1239143" y="55588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val 509">
              <a:extLst>
                <a:ext uri="{FF2B5EF4-FFF2-40B4-BE49-F238E27FC236}">
                  <a16:creationId xmlns:a16="http://schemas.microsoft.com/office/drawing/2014/main" id="{58F2AD69-F0E2-20D6-DE6C-0144D3A9B753}"/>
                </a:ext>
              </a:extLst>
            </p:cNvPr>
            <p:cNvSpPr/>
            <p:nvPr/>
          </p:nvSpPr>
          <p:spPr>
            <a:xfrm>
              <a:off x="733565" y="7885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Oval 510">
              <a:extLst>
                <a:ext uri="{FF2B5EF4-FFF2-40B4-BE49-F238E27FC236}">
                  <a16:creationId xmlns:a16="http://schemas.microsoft.com/office/drawing/2014/main" id="{EC4D2987-6278-F7C1-6B65-5B1EBE239D99}"/>
                </a:ext>
              </a:extLst>
            </p:cNvPr>
            <p:cNvSpPr/>
            <p:nvPr/>
          </p:nvSpPr>
          <p:spPr>
            <a:xfrm>
              <a:off x="1852959" y="50391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a:extLst>
                <a:ext uri="{FF2B5EF4-FFF2-40B4-BE49-F238E27FC236}">
                  <a16:creationId xmlns:a16="http://schemas.microsoft.com/office/drawing/2014/main" id="{7FD5DC03-D06F-2D21-1B1A-30C4F3804C77}"/>
                </a:ext>
              </a:extLst>
            </p:cNvPr>
            <p:cNvSpPr/>
            <p:nvPr/>
          </p:nvSpPr>
          <p:spPr>
            <a:xfrm>
              <a:off x="1568658" y="32332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a:extLst>
                <a:ext uri="{FF2B5EF4-FFF2-40B4-BE49-F238E27FC236}">
                  <a16:creationId xmlns:a16="http://schemas.microsoft.com/office/drawing/2014/main" id="{5220EEA8-458A-93FE-4C5C-16BE30F3EF95}"/>
                </a:ext>
              </a:extLst>
            </p:cNvPr>
            <p:cNvSpPr/>
            <p:nvPr/>
          </p:nvSpPr>
          <p:spPr>
            <a:xfrm>
              <a:off x="2192686" y="54910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a:extLst>
                <a:ext uri="{FF2B5EF4-FFF2-40B4-BE49-F238E27FC236}">
                  <a16:creationId xmlns:a16="http://schemas.microsoft.com/office/drawing/2014/main" id="{9EFAE032-0FC2-1511-3508-DA7527568065}"/>
                </a:ext>
              </a:extLst>
            </p:cNvPr>
            <p:cNvSpPr/>
            <p:nvPr/>
          </p:nvSpPr>
          <p:spPr>
            <a:xfrm>
              <a:off x="393615" y="6532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a:extLst>
                <a:ext uri="{FF2B5EF4-FFF2-40B4-BE49-F238E27FC236}">
                  <a16:creationId xmlns:a16="http://schemas.microsoft.com/office/drawing/2014/main" id="{CAFEF320-DC3E-CCB7-5B9F-F8B055489150}"/>
                </a:ext>
              </a:extLst>
            </p:cNvPr>
            <p:cNvSpPr/>
            <p:nvPr/>
          </p:nvSpPr>
          <p:spPr>
            <a:xfrm>
              <a:off x="12249" y="10434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a:extLst>
                <a:ext uri="{FF2B5EF4-FFF2-40B4-BE49-F238E27FC236}">
                  <a16:creationId xmlns:a16="http://schemas.microsoft.com/office/drawing/2014/main" id="{606ED9CB-AE1F-776F-AFBD-D9B9A2E34711}"/>
                </a:ext>
              </a:extLst>
            </p:cNvPr>
            <p:cNvSpPr/>
            <p:nvPr/>
          </p:nvSpPr>
          <p:spPr>
            <a:xfrm>
              <a:off x="2521994" y="229672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a:extLst>
                <a:ext uri="{FF2B5EF4-FFF2-40B4-BE49-F238E27FC236}">
                  <a16:creationId xmlns:a16="http://schemas.microsoft.com/office/drawing/2014/main" id="{72AD7635-64F3-D92C-38E8-50E764F7AC6D}"/>
                </a:ext>
              </a:extLst>
            </p:cNvPr>
            <p:cNvSpPr/>
            <p:nvPr/>
          </p:nvSpPr>
          <p:spPr>
            <a:xfrm>
              <a:off x="2481349" y="35788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a:extLst>
                <a:ext uri="{FF2B5EF4-FFF2-40B4-BE49-F238E27FC236}">
                  <a16:creationId xmlns:a16="http://schemas.microsoft.com/office/drawing/2014/main" id="{AFF2B7DE-9E3E-E753-B751-4960CCAF02DB}"/>
                </a:ext>
              </a:extLst>
            </p:cNvPr>
            <p:cNvSpPr/>
            <p:nvPr/>
          </p:nvSpPr>
          <p:spPr>
            <a:xfrm>
              <a:off x="1361081" y="76393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a:extLst>
                <a:ext uri="{FF2B5EF4-FFF2-40B4-BE49-F238E27FC236}">
                  <a16:creationId xmlns:a16="http://schemas.microsoft.com/office/drawing/2014/main" id="{184DD8FD-0EE8-D124-56B1-6C7B9215D896}"/>
                </a:ext>
              </a:extLst>
            </p:cNvPr>
            <p:cNvSpPr/>
            <p:nvPr/>
          </p:nvSpPr>
          <p:spPr>
            <a:xfrm>
              <a:off x="1812536" y="16183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Oval 519">
              <a:extLst>
                <a:ext uri="{FF2B5EF4-FFF2-40B4-BE49-F238E27FC236}">
                  <a16:creationId xmlns:a16="http://schemas.microsoft.com/office/drawing/2014/main" id="{B4DFD37F-193B-FD2B-7B68-4C3C33724546}"/>
                </a:ext>
              </a:extLst>
            </p:cNvPr>
            <p:cNvSpPr/>
            <p:nvPr/>
          </p:nvSpPr>
          <p:spPr>
            <a:xfrm>
              <a:off x="1162197" y="188754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Oval 520">
              <a:extLst>
                <a:ext uri="{FF2B5EF4-FFF2-40B4-BE49-F238E27FC236}">
                  <a16:creationId xmlns:a16="http://schemas.microsoft.com/office/drawing/2014/main" id="{8163B18A-7127-2E85-1DEB-3D2915B968FC}"/>
                </a:ext>
              </a:extLst>
            </p:cNvPr>
            <p:cNvSpPr/>
            <p:nvPr/>
          </p:nvSpPr>
          <p:spPr>
            <a:xfrm>
              <a:off x="2485449" y="74069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Oval 521">
              <a:extLst>
                <a:ext uri="{FF2B5EF4-FFF2-40B4-BE49-F238E27FC236}">
                  <a16:creationId xmlns:a16="http://schemas.microsoft.com/office/drawing/2014/main" id="{964BB41C-B891-AEBB-F6EA-4263A5FF39ED}"/>
                </a:ext>
              </a:extLst>
            </p:cNvPr>
            <p:cNvSpPr/>
            <p:nvPr/>
          </p:nvSpPr>
          <p:spPr>
            <a:xfrm>
              <a:off x="1278272" y="30876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Oval 522">
              <a:extLst>
                <a:ext uri="{FF2B5EF4-FFF2-40B4-BE49-F238E27FC236}">
                  <a16:creationId xmlns:a16="http://schemas.microsoft.com/office/drawing/2014/main" id="{0BD02277-50D7-1402-B30E-48517BFA45EB}"/>
                </a:ext>
              </a:extLst>
            </p:cNvPr>
            <p:cNvSpPr/>
            <p:nvPr/>
          </p:nvSpPr>
          <p:spPr>
            <a:xfrm>
              <a:off x="2600040" y="340027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Oval 523">
              <a:extLst>
                <a:ext uri="{FF2B5EF4-FFF2-40B4-BE49-F238E27FC236}">
                  <a16:creationId xmlns:a16="http://schemas.microsoft.com/office/drawing/2014/main" id="{8CE360F3-BDBE-972E-D692-4D1B8C485A0E}"/>
                </a:ext>
              </a:extLst>
            </p:cNvPr>
            <p:cNvSpPr/>
            <p:nvPr/>
          </p:nvSpPr>
          <p:spPr>
            <a:xfrm>
              <a:off x="1307931" y="341536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Oval 524">
              <a:extLst>
                <a:ext uri="{FF2B5EF4-FFF2-40B4-BE49-F238E27FC236}">
                  <a16:creationId xmlns:a16="http://schemas.microsoft.com/office/drawing/2014/main" id="{4F88CDF9-F177-7A47-62DA-F1DA9D7ECF0B}"/>
                </a:ext>
              </a:extLst>
            </p:cNvPr>
            <p:cNvSpPr/>
            <p:nvPr/>
          </p:nvSpPr>
          <p:spPr>
            <a:xfrm>
              <a:off x="1075472" y="285954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Oval 525">
              <a:extLst>
                <a:ext uri="{FF2B5EF4-FFF2-40B4-BE49-F238E27FC236}">
                  <a16:creationId xmlns:a16="http://schemas.microsoft.com/office/drawing/2014/main" id="{096DCA5C-3061-8E2D-E206-3ABDD8042110}"/>
                </a:ext>
              </a:extLst>
            </p:cNvPr>
            <p:cNvSpPr/>
            <p:nvPr/>
          </p:nvSpPr>
          <p:spPr>
            <a:xfrm>
              <a:off x="1153562" y="24734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Freeform 526">
              <a:extLst>
                <a:ext uri="{FF2B5EF4-FFF2-40B4-BE49-F238E27FC236}">
                  <a16:creationId xmlns:a16="http://schemas.microsoft.com/office/drawing/2014/main" id="{8838F261-CF56-600A-565F-248232FDEA82}"/>
                </a:ext>
              </a:extLst>
            </p:cNvPr>
            <p:cNvSpPr/>
            <p:nvPr/>
          </p:nvSpPr>
          <p:spPr>
            <a:xfrm flipV="1">
              <a:off x="2915831" y="3442635"/>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Freeform 527">
              <a:extLst>
                <a:ext uri="{FF2B5EF4-FFF2-40B4-BE49-F238E27FC236}">
                  <a16:creationId xmlns:a16="http://schemas.microsoft.com/office/drawing/2014/main" id="{E1EFC4E0-E113-C470-06B2-7AF0950029B0}"/>
                </a:ext>
              </a:extLst>
            </p:cNvPr>
            <p:cNvSpPr/>
            <p:nvPr/>
          </p:nvSpPr>
          <p:spPr>
            <a:xfrm>
              <a:off x="2928186" y="108188"/>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Freeform 528">
              <a:extLst>
                <a:ext uri="{FF2B5EF4-FFF2-40B4-BE49-F238E27FC236}">
                  <a16:creationId xmlns:a16="http://schemas.microsoft.com/office/drawing/2014/main" id="{8188CBE0-73CB-0904-583B-7D71C00F62AF}"/>
                </a:ext>
              </a:extLst>
            </p:cNvPr>
            <p:cNvSpPr/>
            <p:nvPr/>
          </p:nvSpPr>
          <p:spPr>
            <a:xfrm>
              <a:off x="2915831" y="830230"/>
              <a:ext cx="1810676" cy="2707074"/>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Freeform 529">
              <a:extLst>
                <a:ext uri="{FF2B5EF4-FFF2-40B4-BE49-F238E27FC236}">
                  <a16:creationId xmlns:a16="http://schemas.microsoft.com/office/drawing/2014/main" id="{85236851-15F0-AA55-22B0-EA41A6B0DC59}"/>
                </a:ext>
              </a:extLst>
            </p:cNvPr>
            <p:cNvSpPr/>
            <p:nvPr/>
          </p:nvSpPr>
          <p:spPr>
            <a:xfrm>
              <a:off x="2925390" y="401986"/>
              <a:ext cx="1810676" cy="295095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Freeform 530">
              <a:extLst>
                <a:ext uri="{FF2B5EF4-FFF2-40B4-BE49-F238E27FC236}">
                  <a16:creationId xmlns:a16="http://schemas.microsoft.com/office/drawing/2014/main" id="{E6EC1A49-BD4E-C3CC-0365-49EB2DF62EB7}"/>
                </a:ext>
              </a:extLst>
            </p:cNvPr>
            <p:cNvSpPr/>
            <p:nvPr/>
          </p:nvSpPr>
          <p:spPr>
            <a:xfrm>
              <a:off x="2945811" y="336705"/>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Freeform 531">
              <a:extLst>
                <a:ext uri="{FF2B5EF4-FFF2-40B4-BE49-F238E27FC236}">
                  <a16:creationId xmlns:a16="http://schemas.microsoft.com/office/drawing/2014/main" id="{2440DF7A-D998-0EBB-02EE-F1D8145A5349}"/>
                </a:ext>
              </a:extLst>
            </p:cNvPr>
            <p:cNvSpPr/>
            <p:nvPr/>
          </p:nvSpPr>
          <p:spPr>
            <a:xfrm flipV="1">
              <a:off x="2927394" y="3543416"/>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Freeform 532">
              <a:extLst>
                <a:ext uri="{FF2B5EF4-FFF2-40B4-BE49-F238E27FC236}">
                  <a16:creationId xmlns:a16="http://schemas.microsoft.com/office/drawing/2014/main" id="{46120F43-7CDE-1A32-956E-DD5AE4959A8D}"/>
                </a:ext>
              </a:extLst>
            </p:cNvPr>
            <p:cNvSpPr/>
            <p:nvPr/>
          </p:nvSpPr>
          <p:spPr>
            <a:xfrm flipV="1">
              <a:off x="2900049" y="3353771"/>
              <a:ext cx="1810676" cy="2707074"/>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Freeform 533">
              <a:extLst>
                <a:ext uri="{FF2B5EF4-FFF2-40B4-BE49-F238E27FC236}">
                  <a16:creationId xmlns:a16="http://schemas.microsoft.com/office/drawing/2014/main" id="{79391D22-A60D-A097-79C8-78579B19BE67}"/>
                </a:ext>
              </a:extLst>
            </p:cNvPr>
            <p:cNvSpPr/>
            <p:nvPr/>
          </p:nvSpPr>
          <p:spPr>
            <a:xfrm flipV="1">
              <a:off x="2894618" y="3538138"/>
              <a:ext cx="1810676" cy="295095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Freeform 534">
              <a:extLst>
                <a:ext uri="{FF2B5EF4-FFF2-40B4-BE49-F238E27FC236}">
                  <a16:creationId xmlns:a16="http://schemas.microsoft.com/office/drawing/2014/main" id="{C2EA1D5C-52B1-6E12-00C8-4F12E0D4E98F}"/>
                </a:ext>
              </a:extLst>
            </p:cNvPr>
            <p:cNvSpPr/>
            <p:nvPr/>
          </p:nvSpPr>
          <p:spPr>
            <a:xfrm flipV="1">
              <a:off x="2900049" y="3314899"/>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Freeform 535">
              <a:extLst>
                <a:ext uri="{FF2B5EF4-FFF2-40B4-BE49-F238E27FC236}">
                  <a16:creationId xmlns:a16="http://schemas.microsoft.com/office/drawing/2014/main" id="{FBCD3D15-DFA6-D5E4-6B74-C9DF75FBF29F}"/>
                </a:ext>
              </a:extLst>
            </p:cNvPr>
            <p:cNvSpPr/>
            <p:nvPr/>
          </p:nvSpPr>
          <p:spPr>
            <a:xfrm>
              <a:off x="2922754" y="2414543"/>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Freeform 536">
              <a:extLst>
                <a:ext uri="{FF2B5EF4-FFF2-40B4-BE49-F238E27FC236}">
                  <a16:creationId xmlns:a16="http://schemas.microsoft.com/office/drawing/2014/main" id="{687B9C5C-DB42-101E-B4AB-63038AB02CF1}"/>
                </a:ext>
              </a:extLst>
            </p:cNvPr>
            <p:cNvSpPr/>
            <p:nvPr/>
          </p:nvSpPr>
          <p:spPr>
            <a:xfrm>
              <a:off x="3021143" y="2291655"/>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Freeform 537">
              <a:extLst>
                <a:ext uri="{FF2B5EF4-FFF2-40B4-BE49-F238E27FC236}">
                  <a16:creationId xmlns:a16="http://schemas.microsoft.com/office/drawing/2014/main" id="{48E22E0A-AE55-A0DE-7C2C-0DD7FC4216C9}"/>
                </a:ext>
              </a:extLst>
            </p:cNvPr>
            <p:cNvSpPr/>
            <p:nvPr/>
          </p:nvSpPr>
          <p:spPr>
            <a:xfrm flipV="1">
              <a:off x="2927193" y="3481103"/>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Freeform 538">
              <a:extLst>
                <a:ext uri="{FF2B5EF4-FFF2-40B4-BE49-F238E27FC236}">
                  <a16:creationId xmlns:a16="http://schemas.microsoft.com/office/drawing/2014/main" id="{B3A809FB-51C5-332A-4392-7633AE8FF45D}"/>
                </a:ext>
              </a:extLst>
            </p:cNvPr>
            <p:cNvSpPr/>
            <p:nvPr/>
          </p:nvSpPr>
          <p:spPr>
            <a:xfrm flipV="1">
              <a:off x="2971795" y="3358215"/>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Freeform 539">
              <a:extLst>
                <a:ext uri="{FF2B5EF4-FFF2-40B4-BE49-F238E27FC236}">
                  <a16:creationId xmlns:a16="http://schemas.microsoft.com/office/drawing/2014/main" id="{D5E51D1C-D586-E336-2DDB-B097FB5B150D}"/>
                </a:ext>
              </a:extLst>
            </p:cNvPr>
            <p:cNvSpPr/>
            <p:nvPr/>
          </p:nvSpPr>
          <p:spPr>
            <a:xfrm>
              <a:off x="2934641" y="3162709"/>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Freeform 540">
              <a:extLst>
                <a:ext uri="{FF2B5EF4-FFF2-40B4-BE49-F238E27FC236}">
                  <a16:creationId xmlns:a16="http://schemas.microsoft.com/office/drawing/2014/main" id="{5E29E1ED-CA6A-7EFB-29B8-AB526F0DF894}"/>
                </a:ext>
              </a:extLst>
            </p:cNvPr>
            <p:cNvSpPr/>
            <p:nvPr/>
          </p:nvSpPr>
          <p:spPr>
            <a:xfrm>
              <a:off x="3003536" y="2985815"/>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Freeform 541">
              <a:extLst>
                <a:ext uri="{FF2B5EF4-FFF2-40B4-BE49-F238E27FC236}">
                  <a16:creationId xmlns:a16="http://schemas.microsoft.com/office/drawing/2014/main" id="{A164D89C-C8B8-349F-A404-085B876A37DF}"/>
                </a:ext>
              </a:extLst>
            </p:cNvPr>
            <p:cNvSpPr/>
            <p:nvPr/>
          </p:nvSpPr>
          <p:spPr>
            <a:xfrm flipV="1">
              <a:off x="2991653" y="3543250"/>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Freeform 542">
              <a:extLst>
                <a:ext uri="{FF2B5EF4-FFF2-40B4-BE49-F238E27FC236}">
                  <a16:creationId xmlns:a16="http://schemas.microsoft.com/office/drawing/2014/main" id="{CEF85410-CB99-85B8-EA03-084011C1AB35}"/>
                </a:ext>
              </a:extLst>
            </p:cNvPr>
            <p:cNvSpPr/>
            <p:nvPr/>
          </p:nvSpPr>
          <p:spPr>
            <a:xfrm flipV="1">
              <a:off x="3012690" y="3616392"/>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Freeform 543">
              <a:extLst>
                <a:ext uri="{FF2B5EF4-FFF2-40B4-BE49-F238E27FC236}">
                  <a16:creationId xmlns:a16="http://schemas.microsoft.com/office/drawing/2014/main" id="{AF41D58F-17A0-A0FA-A16F-DCE96F656903}"/>
                </a:ext>
              </a:extLst>
            </p:cNvPr>
            <p:cNvSpPr/>
            <p:nvPr/>
          </p:nvSpPr>
          <p:spPr>
            <a:xfrm flipV="1">
              <a:off x="3047109" y="3711061"/>
              <a:ext cx="1719072" cy="507734"/>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Rectangle 544">
              <a:extLst>
                <a:ext uri="{FF2B5EF4-FFF2-40B4-BE49-F238E27FC236}">
                  <a16:creationId xmlns:a16="http://schemas.microsoft.com/office/drawing/2014/main" id="{D3836F28-5A95-1E16-01DE-5A06DCC7871E}"/>
                </a:ext>
              </a:extLst>
            </p:cNvPr>
            <p:cNvSpPr/>
            <p:nvPr/>
          </p:nvSpPr>
          <p:spPr>
            <a:xfrm>
              <a:off x="-30416" y="-27815"/>
              <a:ext cx="2984586" cy="6858000"/>
            </a:xfrm>
            <a:prstGeom prst="rect">
              <a:avLst/>
            </a:prstGeom>
            <a:solidFill>
              <a:srgbClr val="A2C1E6">
                <a:alpha val="50000"/>
              </a:srgbClr>
            </a:solidFill>
            <a:ln w="127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rgbClr val="3B63AA"/>
                  </a:solidFill>
                  <a:latin typeface="Trebuchet MS" panose="020B0703020202090204" pitchFamily="34" charset="0"/>
                  <a:cs typeface="Times New Roman" panose="02020603050405020304" pitchFamily="18" charset="0"/>
                </a:rPr>
                <a:t>131</a:t>
              </a:r>
            </a:p>
            <a:p>
              <a:pPr algn="ctr"/>
              <a:endParaRPr lang="en-US" sz="7200" b="1" dirty="0">
                <a:solidFill>
                  <a:srgbClr val="3B63AA"/>
                </a:solidFill>
                <a:latin typeface="Times New Roman" panose="02020603050405020304" pitchFamily="18" charset="0"/>
                <a:cs typeface="Times New Roman" panose="02020603050405020304" pitchFamily="18" charset="0"/>
              </a:endParaRPr>
            </a:p>
            <a:p>
              <a:pPr algn="ctr"/>
              <a:r>
                <a:rPr lang="en-US" sz="7200" b="1" dirty="0">
                  <a:solidFill>
                    <a:srgbClr val="3B63AA"/>
                  </a:solidFill>
                  <a:latin typeface="Trebuchet MS" panose="020B0703020202090204" pitchFamily="34" charset="0"/>
                  <a:cs typeface="Times New Roman" panose="02020603050405020304" pitchFamily="18" charset="0"/>
                </a:rPr>
                <a:t>Sites</a:t>
              </a:r>
            </a:p>
          </p:txBody>
        </p:sp>
        <p:pic>
          <p:nvPicPr>
            <p:cNvPr id="546" name="Picture 545">
              <a:extLst>
                <a:ext uri="{FF2B5EF4-FFF2-40B4-BE49-F238E27FC236}">
                  <a16:creationId xmlns:a16="http://schemas.microsoft.com/office/drawing/2014/main" id="{9A20427A-6827-C5DE-7B50-AA570592E7C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091" b="89463" l="8122" r="94289">
                          <a14:foregroundMark x1="15102" y1="62397" x2="15102" y2="62397"/>
                          <a14:foregroundMark x1="8122" y1="39876" x2="8122" y2="39876"/>
                          <a14:foregroundMark x1="53046" y1="18388" x2="53046" y2="18388"/>
                          <a14:foregroundMark x1="53934" y1="21901" x2="53934" y2="21901"/>
                          <a14:foregroundMark x1="56345" y1="23347" x2="56345" y2="23347"/>
                          <a14:foregroundMark x1="57614" y1="24793" x2="57614" y2="24793"/>
                          <a14:foregroundMark x1="59391" y1="26653" x2="59391" y2="2665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4949" y1="45661" x2="54949" y2="45661"/>
                          <a14:foregroundMark x1="77030" y1="11157" x2="77030" y2="11157"/>
                          <a14:foregroundMark x1="92005" y1="11983" x2="92005" y2="11983"/>
                          <a14:foregroundMark x1="76142" y1="11570" x2="76142" y2="11570"/>
                          <a14:foregroundMark x1="76142" y1="11570" x2="76142" y2="11570"/>
                          <a14:foregroundMark x1="74365" y1="17355" x2="74365" y2="17355"/>
                          <a14:foregroundMark x1="46827" y1="15909" x2="46827" y2="15909"/>
                          <a14:foregroundMark x1="94416" y1="11570" x2="94416" y2="11570"/>
                          <a14:foregroundMark x1="39594" y1="9091" x2="39594" y2="9091"/>
                          <a14:foregroundMark x1="78807" y1="11157" x2="78807" y2="11157"/>
                          <a14:foregroundMark x1="79695" y1="11157" x2="79695" y2="11157"/>
                          <a14:foregroundMark x1="79695" y1="11983" x2="79695" y2="11983"/>
                          <a14:foregroundMark x1="80711" y1="9711" x2="80711" y2="9711"/>
                          <a14:foregroundMark x1="80711" y1="9711" x2="80711" y2="9711"/>
                          <a14:foregroundMark x1="78807" y1="9711" x2="78807" y2="9711"/>
                          <a14:foregroundMark x1="78807" y1="9711" x2="78807" y2="9711"/>
                          <a14:foregroundMark x1="78807" y1="9711" x2="78807" y2="9711"/>
                          <a14:foregroundMark x1="78807" y1="9711" x2="78807" y2="9711"/>
                        </a14:backgroundRemoval>
                      </a14:imgEffect>
                    </a14:imgLayer>
                  </a14:imgProps>
                </a:ext>
              </a:extLst>
            </a:blip>
            <a:stretch>
              <a:fillRect/>
            </a:stretch>
          </p:blipFill>
          <p:spPr>
            <a:xfrm>
              <a:off x="158524" y="2786260"/>
              <a:ext cx="2466011" cy="1514657"/>
            </a:xfrm>
            <a:prstGeom prst="rect">
              <a:avLst/>
            </a:prstGeom>
          </p:spPr>
        </p:pic>
      </p:grpSp>
    </p:spTree>
    <p:extLst>
      <p:ext uri="{BB962C8B-B14F-4D97-AF65-F5344CB8AC3E}">
        <p14:creationId xmlns:p14="http://schemas.microsoft.com/office/powerpoint/2010/main" val="1167070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EE3D74C-1A71-6CD5-5AD8-7BD69F0B5934}"/>
              </a:ext>
            </a:extLst>
          </p:cNvPr>
          <p:cNvGrpSpPr/>
          <p:nvPr/>
        </p:nvGrpSpPr>
        <p:grpSpPr>
          <a:xfrm>
            <a:off x="4060002" y="4191000"/>
            <a:ext cx="4362870" cy="2303032"/>
            <a:chOff x="4060002" y="4191000"/>
            <a:chExt cx="4362870" cy="2303032"/>
          </a:xfrm>
        </p:grpSpPr>
        <p:cxnSp>
          <p:nvCxnSpPr>
            <p:cNvPr id="312" name="Straight Arrow Connector 311">
              <a:extLst>
                <a:ext uri="{FF2B5EF4-FFF2-40B4-BE49-F238E27FC236}">
                  <a16:creationId xmlns:a16="http://schemas.microsoft.com/office/drawing/2014/main" id="{FC3B5F6D-7298-3DD8-A3E4-2CBF27CA484B}"/>
                </a:ext>
              </a:extLst>
            </p:cNvPr>
            <p:cNvCxnSpPr>
              <a:cxnSpLocks/>
            </p:cNvCxnSpPr>
            <p:nvPr/>
          </p:nvCxnSpPr>
          <p:spPr>
            <a:xfrm>
              <a:off x="5895316" y="4191000"/>
              <a:ext cx="817828" cy="1046344"/>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315" name="Rounded Rectangle 314">
              <a:extLst>
                <a:ext uri="{FF2B5EF4-FFF2-40B4-BE49-F238E27FC236}">
                  <a16:creationId xmlns:a16="http://schemas.microsoft.com/office/drawing/2014/main" id="{5EACD404-9824-645F-3C21-334244758097}"/>
                </a:ext>
              </a:extLst>
            </p:cNvPr>
            <p:cNvSpPr/>
            <p:nvPr/>
          </p:nvSpPr>
          <p:spPr>
            <a:xfrm>
              <a:off x="4060002" y="5274507"/>
              <a:ext cx="1107141" cy="1107141"/>
            </a:xfrm>
            <a:prstGeom prst="roundRect">
              <a:avLst/>
            </a:prstGeom>
            <a:solidFill>
              <a:srgbClr val="FBE5D6"/>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rPr>
                <a:t>BMS</a:t>
              </a:r>
            </a:p>
          </p:txBody>
        </p:sp>
        <p:cxnSp>
          <p:nvCxnSpPr>
            <p:cNvPr id="316" name="Straight Arrow Connector 315">
              <a:extLst>
                <a:ext uri="{FF2B5EF4-FFF2-40B4-BE49-F238E27FC236}">
                  <a16:creationId xmlns:a16="http://schemas.microsoft.com/office/drawing/2014/main" id="{D0E5BA7F-EF84-19A8-D7F9-DD68BB33E89C}"/>
                </a:ext>
              </a:extLst>
            </p:cNvPr>
            <p:cNvCxnSpPr>
              <a:cxnSpLocks/>
              <a:endCxn id="315" idx="0"/>
            </p:cNvCxnSpPr>
            <p:nvPr/>
          </p:nvCxnSpPr>
          <p:spPr>
            <a:xfrm flipH="1">
              <a:off x="4613573" y="4196946"/>
              <a:ext cx="391780" cy="1077561"/>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317" name="TextBox 316">
              <a:extLst>
                <a:ext uri="{FF2B5EF4-FFF2-40B4-BE49-F238E27FC236}">
                  <a16:creationId xmlns:a16="http://schemas.microsoft.com/office/drawing/2014/main" id="{8439D8D3-610E-DD04-BFCD-F9F10A41D50B}"/>
                </a:ext>
              </a:extLst>
            </p:cNvPr>
            <p:cNvSpPr txBox="1"/>
            <p:nvPr/>
          </p:nvSpPr>
          <p:spPr>
            <a:xfrm>
              <a:off x="6056455" y="5047482"/>
              <a:ext cx="2366417" cy="1446550"/>
            </a:xfrm>
            <a:prstGeom prst="rect">
              <a:avLst/>
            </a:prstGeom>
            <a:noFill/>
          </p:spPr>
          <p:txBody>
            <a:bodyPr wrap="none" rtlCol="0">
              <a:spAutoFit/>
            </a:bodyPr>
            <a:lstStyle/>
            <a:p>
              <a:pPr algn="ctr"/>
              <a:r>
                <a:rPr lang="en-US" sz="4800" b="1" dirty="0">
                  <a:solidFill>
                    <a:srgbClr val="ED7D31"/>
                  </a:solidFill>
                </a:rPr>
                <a:t>50+ </a:t>
              </a:r>
            </a:p>
            <a:p>
              <a:pPr algn="ctr"/>
              <a:r>
                <a:rPr lang="en-US" sz="4000" b="1" dirty="0">
                  <a:solidFill>
                    <a:srgbClr val="ED7D31"/>
                  </a:solidFill>
                </a:rPr>
                <a:t>Programs!</a:t>
              </a:r>
            </a:p>
          </p:txBody>
        </p:sp>
      </p:grpSp>
      <p:cxnSp>
        <p:nvCxnSpPr>
          <p:cNvPr id="11" name="Straight Arrow Connector 10">
            <a:extLst>
              <a:ext uri="{FF2B5EF4-FFF2-40B4-BE49-F238E27FC236}">
                <a16:creationId xmlns:a16="http://schemas.microsoft.com/office/drawing/2014/main" id="{0BBFB8FE-E17A-ED7C-99E9-BCA58559E9F0}"/>
              </a:ext>
            </a:extLst>
          </p:cNvPr>
          <p:cNvCxnSpPr/>
          <p:nvPr/>
        </p:nvCxnSpPr>
        <p:spPr>
          <a:xfrm>
            <a:off x="7391400" y="3400425"/>
            <a:ext cx="1543050" cy="0"/>
          </a:xfrm>
          <a:prstGeom prst="straightConnector1">
            <a:avLst/>
          </a:prstGeom>
          <a:ln w="254000">
            <a:tailEnd type="triangle" w="sm" len="sm"/>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0ADE3D0-51BB-3F00-EA17-5B6DD36192E9}"/>
              </a:ext>
            </a:extLst>
          </p:cNvPr>
          <p:cNvSpPr/>
          <p:nvPr/>
        </p:nvSpPr>
        <p:spPr>
          <a:xfrm>
            <a:off x="8934450" y="2609850"/>
            <a:ext cx="2590800" cy="1581150"/>
          </a:xfrm>
          <a:prstGeom prst="rect">
            <a:avLst/>
          </a:prstGeom>
          <a:solidFill>
            <a:srgbClr val="86C03D">
              <a:alpha val="50000"/>
            </a:srgbClr>
          </a:solid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4472C4"/>
              </a:solidFill>
            </a:endParaRPr>
          </a:p>
        </p:txBody>
      </p:sp>
      <p:pic>
        <p:nvPicPr>
          <p:cNvPr id="7" name="Picture 2" descr="Lexington Regional Health Center joins Cerner CommunityWorks Family -  Lexington Regional Health Center">
            <a:extLst>
              <a:ext uri="{FF2B5EF4-FFF2-40B4-BE49-F238E27FC236}">
                <a16:creationId xmlns:a16="http://schemas.microsoft.com/office/drawing/2014/main" id="{E2E73A69-760D-2C8A-BDAF-7DA73D692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1760" y="2903431"/>
            <a:ext cx="1456180" cy="955888"/>
          </a:xfrm>
          <a:prstGeom prst="rect">
            <a:avLst/>
          </a:prstGeom>
          <a:noFill/>
          <a:extLst>
            <a:ext uri="{909E8E84-426E-40DD-AFC4-6F175D3DCCD1}">
              <a14:hiddenFill xmlns:a14="http://schemas.microsoft.com/office/drawing/2010/main">
                <a:solidFill>
                  <a:srgbClr val="FFFFFF"/>
                </a:solidFill>
              </a14:hiddenFill>
            </a:ext>
          </a:extLst>
        </p:spPr>
      </p:pic>
      <p:sp>
        <p:nvSpPr>
          <p:cNvPr id="304" name="Rectangle 303">
            <a:extLst>
              <a:ext uri="{FF2B5EF4-FFF2-40B4-BE49-F238E27FC236}">
                <a16:creationId xmlns:a16="http://schemas.microsoft.com/office/drawing/2014/main" id="{EB84474D-B3D8-CF1F-2EC2-1DBE2F906612}"/>
              </a:ext>
            </a:extLst>
          </p:cNvPr>
          <p:cNvSpPr/>
          <p:nvPr/>
        </p:nvSpPr>
        <p:spPr>
          <a:xfrm>
            <a:off x="7425819" y="2507957"/>
            <a:ext cx="4261844" cy="177749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7" name="Group 276">
            <a:extLst>
              <a:ext uri="{FF2B5EF4-FFF2-40B4-BE49-F238E27FC236}">
                <a16:creationId xmlns:a16="http://schemas.microsoft.com/office/drawing/2014/main" id="{1180952D-0C1E-A172-B7F8-606626B448A9}"/>
              </a:ext>
            </a:extLst>
          </p:cNvPr>
          <p:cNvGrpSpPr/>
          <p:nvPr/>
        </p:nvGrpSpPr>
        <p:grpSpPr>
          <a:xfrm>
            <a:off x="-30416" y="-27815"/>
            <a:ext cx="4796597" cy="6858000"/>
            <a:chOff x="-30416" y="-27815"/>
            <a:chExt cx="4796597" cy="6858000"/>
          </a:xfrm>
        </p:grpSpPr>
        <p:sp>
          <p:nvSpPr>
            <p:cNvPr id="278" name="Oval 277">
              <a:extLst>
                <a:ext uri="{FF2B5EF4-FFF2-40B4-BE49-F238E27FC236}">
                  <a16:creationId xmlns:a16="http://schemas.microsoft.com/office/drawing/2014/main" id="{5B1D1734-6F20-0B9D-81E9-EDDA64AE1228}"/>
                </a:ext>
              </a:extLst>
            </p:cNvPr>
            <p:cNvSpPr/>
            <p:nvPr/>
          </p:nvSpPr>
          <p:spPr>
            <a:xfrm>
              <a:off x="334494" y="10434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C6878B84-2CCD-E3CD-921E-BAFACCD06447}"/>
                </a:ext>
              </a:extLst>
            </p:cNvPr>
            <p:cNvSpPr/>
            <p:nvPr/>
          </p:nvSpPr>
          <p:spPr>
            <a:xfrm>
              <a:off x="659663" y="116533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4BCFF5F9-CB6B-E584-1AD6-25D8C3803C4A}"/>
                </a:ext>
              </a:extLst>
            </p:cNvPr>
            <p:cNvSpPr/>
            <p:nvPr/>
          </p:nvSpPr>
          <p:spPr>
            <a:xfrm>
              <a:off x="253202" y="13537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731DCA91-830F-A653-67EB-2EDA35414017}"/>
                </a:ext>
              </a:extLst>
            </p:cNvPr>
            <p:cNvSpPr/>
            <p:nvPr/>
          </p:nvSpPr>
          <p:spPr>
            <a:xfrm>
              <a:off x="297543" y="169373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A932FBD8-6569-EEA8-440C-6A18B732F54C}"/>
                </a:ext>
              </a:extLst>
            </p:cNvPr>
            <p:cNvSpPr/>
            <p:nvPr/>
          </p:nvSpPr>
          <p:spPr>
            <a:xfrm>
              <a:off x="570981" y="181567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DE945CD0-1BD6-95B9-7AB0-D3E8F2BB0A0A}"/>
                </a:ext>
              </a:extLst>
            </p:cNvPr>
            <p:cNvSpPr/>
            <p:nvPr/>
          </p:nvSpPr>
          <p:spPr>
            <a:xfrm>
              <a:off x="774211" y="22295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A2399204-F936-3166-575A-DFC350441383}"/>
                </a:ext>
              </a:extLst>
            </p:cNvPr>
            <p:cNvSpPr/>
            <p:nvPr/>
          </p:nvSpPr>
          <p:spPr>
            <a:xfrm>
              <a:off x="460128" y="232875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37327D0F-96E7-80B4-A508-AC7768F9B8D0}"/>
                </a:ext>
              </a:extLst>
            </p:cNvPr>
            <p:cNvSpPr/>
            <p:nvPr/>
          </p:nvSpPr>
          <p:spPr>
            <a:xfrm>
              <a:off x="984832" y="100644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80A2E3C3-B3E3-C88B-0703-955655CFBE6F}"/>
                </a:ext>
              </a:extLst>
            </p:cNvPr>
            <p:cNvSpPr/>
            <p:nvPr/>
          </p:nvSpPr>
          <p:spPr>
            <a:xfrm>
              <a:off x="1310001" y="112838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FDAE6935-02D3-82B4-1034-2A031AFB6A80}"/>
                </a:ext>
              </a:extLst>
            </p:cNvPr>
            <p:cNvSpPr/>
            <p:nvPr/>
          </p:nvSpPr>
          <p:spPr>
            <a:xfrm>
              <a:off x="903540" y="131683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059A2698-8F42-E3B0-C7D2-508533DC64D6}"/>
                </a:ext>
              </a:extLst>
            </p:cNvPr>
            <p:cNvSpPr/>
            <p:nvPr/>
          </p:nvSpPr>
          <p:spPr>
            <a:xfrm>
              <a:off x="1188063" y="142030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24C25842-262C-EF86-94DA-8EE89FA96A16}"/>
                </a:ext>
              </a:extLst>
            </p:cNvPr>
            <p:cNvSpPr/>
            <p:nvPr/>
          </p:nvSpPr>
          <p:spPr>
            <a:xfrm>
              <a:off x="947881" y="165678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78FE7F3E-1A1B-A806-9B39-515D7AFDA983}"/>
                </a:ext>
              </a:extLst>
            </p:cNvPr>
            <p:cNvSpPr/>
            <p:nvPr/>
          </p:nvSpPr>
          <p:spPr>
            <a:xfrm>
              <a:off x="203837" y="26237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D159009F-EB03-1387-5370-72BA792EA687}"/>
                </a:ext>
              </a:extLst>
            </p:cNvPr>
            <p:cNvSpPr/>
            <p:nvPr/>
          </p:nvSpPr>
          <p:spPr>
            <a:xfrm>
              <a:off x="615322" y="27579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219CB44D-0E9A-4002-BC70-5D2263F9F9F4}"/>
                </a:ext>
              </a:extLst>
            </p:cNvPr>
            <p:cNvSpPr/>
            <p:nvPr/>
          </p:nvSpPr>
          <p:spPr>
            <a:xfrm>
              <a:off x="429834" y="301567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808A56C8-1328-790D-A7B6-17292D309136}"/>
                </a:ext>
              </a:extLst>
            </p:cNvPr>
            <p:cNvSpPr/>
            <p:nvPr/>
          </p:nvSpPr>
          <p:spPr>
            <a:xfrm>
              <a:off x="117708" y="327339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A8D11D2E-9426-B035-EE8E-300B4A9EB90A}"/>
                </a:ext>
              </a:extLst>
            </p:cNvPr>
            <p:cNvSpPr/>
            <p:nvPr/>
          </p:nvSpPr>
          <p:spPr>
            <a:xfrm>
              <a:off x="48232" y="19767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05496787-8DA1-62BF-154C-92780CEB29D7}"/>
                </a:ext>
              </a:extLst>
            </p:cNvPr>
            <p:cNvSpPr/>
            <p:nvPr/>
          </p:nvSpPr>
          <p:spPr>
            <a:xfrm>
              <a:off x="22258" y="234680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34A8B5FD-A0B6-3112-3645-FC4DF48973FA}"/>
                </a:ext>
              </a:extLst>
            </p:cNvPr>
            <p:cNvSpPr/>
            <p:nvPr/>
          </p:nvSpPr>
          <p:spPr>
            <a:xfrm>
              <a:off x="696158" y="328748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E557D8B8-9207-1E94-E548-7066F90FF1EF}"/>
                </a:ext>
              </a:extLst>
            </p:cNvPr>
            <p:cNvSpPr/>
            <p:nvPr/>
          </p:nvSpPr>
          <p:spPr>
            <a:xfrm>
              <a:off x="814857" y="30018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1B974848-1DD8-69F0-8BA6-5DC8CDBFE3CC}"/>
                </a:ext>
              </a:extLst>
            </p:cNvPr>
            <p:cNvSpPr/>
            <p:nvPr/>
          </p:nvSpPr>
          <p:spPr>
            <a:xfrm>
              <a:off x="67617" y="360780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C722B415-C189-F0B2-79F0-60F979D62FC0}"/>
                </a:ext>
              </a:extLst>
            </p:cNvPr>
            <p:cNvSpPr/>
            <p:nvPr/>
          </p:nvSpPr>
          <p:spPr>
            <a:xfrm>
              <a:off x="465343" y="368020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7ED72611-EC86-1DB0-253B-B81156B29E21}"/>
                </a:ext>
              </a:extLst>
            </p:cNvPr>
            <p:cNvSpPr/>
            <p:nvPr/>
          </p:nvSpPr>
          <p:spPr>
            <a:xfrm>
              <a:off x="134958" y="391819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829E9512-DA17-C20C-C6F2-6FAFDA0F32CE}"/>
                </a:ext>
              </a:extLst>
            </p:cNvPr>
            <p:cNvSpPr/>
            <p:nvPr/>
          </p:nvSpPr>
          <p:spPr>
            <a:xfrm>
              <a:off x="419481" y="402165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8FF88BF1-15F7-5764-ED38-994E1364C901}"/>
                </a:ext>
              </a:extLst>
            </p:cNvPr>
            <p:cNvSpPr/>
            <p:nvPr/>
          </p:nvSpPr>
          <p:spPr>
            <a:xfrm>
              <a:off x="179299" y="425814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D0F3FF3D-D8AC-5F9C-5CFC-4C47FE9C8D1F}"/>
                </a:ext>
              </a:extLst>
            </p:cNvPr>
            <p:cNvSpPr/>
            <p:nvPr/>
          </p:nvSpPr>
          <p:spPr>
            <a:xfrm>
              <a:off x="777906" y="45020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0FABDB09-1019-8C44-DF66-F520DC5D1695}"/>
                </a:ext>
              </a:extLst>
            </p:cNvPr>
            <p:cNvSpPr/>
            <p:nvPr/>
          </p:nvSpPr>
          <p:spPr>
            <a:xfrm>
              <a:off x="371445" y="469046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A02B51D9-FE78-84F9-1126-2C8311A6DBFF}"/>
                </a:ext>
              </a:extLst>
            </p:cNvPr>
            <p:cNvSpPr/>
            <p:nvPr/>
          </p:nvSpPr>
          <p:spPr>
            <a:xfrm>
              <a:off x="655968" y="47939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FECA2813-47D5-EDCF-8F55-BF48661F352A}"/>
                </a:ext>
              </a:extLst>
            </p:cNvPr>
            <p:cNvSpPr/>
            <p:nvPr/>
          </p:nvSpPr>
          <p:spPr>
            <a:xfrm>
              <a:off x="415786" y="50304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2803BEE0-DA65-B18F-1231-C6136DD5E219}"/>
                </a:ext>
              </a:extLst>
            </p:cNvPr>
            <p:cNvSpPr/>
            <p:nvPr/>
          </p:nvSpPr>
          <p:spPr>
            <a:xfrm>
              <a:off x="866589" y="357085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E039E14A-C845-6059-8CD2-0B960BFB9A4A}"/>
                </a:ext>
              </a:extLst>
            </p:cNvPr>
            <p:cNvSpPr/>
            <p:nvPr/>
          </p:nvSpPr>
          <p:spPr>
            <a:xfrm>
              <a:off x="1191758" y="369279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411EDC1F-B617-974B-81FE-C173735B5BCB}"/>
                </a:ext>
              </a:extLst>
            </p:cNvPr>
            <p:cNvSpPr/>
            <p:nvPr/>
          </p:nvSpPr>
          <p:spPr>
            <a:xfrm>
              <a:off x="785297" y="388124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78F560F5-3790-7A68-1B7B-3A6A0FF6542D}"/>
                </a:ext>
              </a:extLst>
            </p:cNvPr>
            <p:cNvSpPr/>
            <p:nvPr/>
          </p:nvSpPr>
          <p:spPr>
            <a:xfrm>
              <a:off x="1069820" y="398470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A9AD4C30-40B2-8993-5214-1128F6728489}"/>
                </a:ext>
              </a:extLst>
            </p:cNvPr>
            <p:cNvSpPr/>
            <p:nvPr/>
          </p:nvSpPr>
          <p:spPr>
            <a:xfrm>
              <a:off x="171909" y="520039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FCE8861A-E692-1F75-68A2-9B796493D045}"/>
                </a:ext>
              </a:extLst>
            </p:cNvPr>
            <p:cNvSpPr/>
            <p:nvPr/>
          </p:nvSpPr>
          <p:spPr>
            <a:xfrm>
              <a:off x="497078" y="53223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C7F4A799-0D1D-7E3A-70A8-FBA9C2E1CD00}"/>
                </a:ext>
              </a:extLst>
            </p:cNvPr>
            <p:cNvSpPr/>
            <p:nvPr/>
          </p:nvSpPr>
          <p:spPr>
            <a:xfrm>
              <a:off x="90617" y="551078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2D8CFD2C-BD22-D95B-35D5-6180BE9A6E16}"/>
                </a:ext>
              </a:extLst>
            </p:cNvPr>
            <p:cNvSpPr/>
            <p:nvPr/>
          </p:nvSpPr>
          <p:spPr>
            <a:xfrm>
              <a:off x="134958" y="58507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D2AC6CCF-554E-92BD-7279-D5844741AC77}"/>
                </a:ext>
              </a:extLst>
            </p:cNvPr>
            <p:cNvSpPr/>
            <p:nvPr/>
          </p:nvSpPr>
          <p:spPr>
            <a:xfrm>
              <a:off x="112788" y="456483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01AAC25A-049C-63BC-D979-2C6AF673C18A}"/>
                </a:ext>
              </a:extLst>
            </p:cNvPr>
            <p:cNvSpPr/>
            <p:nvPr/>
          </p:nvSpPr>
          <p:spPr>
            <a:xfrm>
              <a:off x="528487" y="587659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EC789761-E5C1-AAD7-CC08-99B92EECAB2B}"/>
                </a:ext>
              </a:extLst>
            </p:cNvPr>
            <p:cNvSpPr/>
            <p:nvPr/>
          </p:nvSpPr>
          <p:spPr>
            <a:xfrm>
              <a:off x="696614" y="556620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BC3C6CFF-C8DE-8661-09E4-F63AD6A16DB5}"/>
                </a:ext>
              </a:extLst>
            </p:cNvPr>
            <p:cNvSpPr/>
            <p:nvPr/>
          </p:nvSpPr>
          <p:spPr>
            <a:xfrm>
              <a:off x="1675817" y="132422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CE7B89BA-4F45-D1CC-A85E-8159C13AC200}"/>
                </a:ext>
              </a:extLst>
            </p:cNvPr>
            <p:cNvSpPr/>
            <p:nvPr/>
          </p:nvSpPr>
          <p:spPr>
            <a:xfrm>
              <a:off x="2000986" y="14461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4196773A-B5F7-98F1-76BE-FB84040B471E}"/>
                </a:ext>
              </a:extLst>
            </p:cNvPr>
            <p:cNvSpPr/>
            <p:nvPr/>
          </p:nvSpPr>
          <p:spPr>
            <a:xfrm>
              <a:off x="1594524" y="16346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B50CD793-94D3-B312-2229-2C31672B4968}"/>
                </a:ext>
              </a:extLst>
            </p:cNvPr>
            <p:cNvSpPr/>
            <p:nvPr/>
          </p:nvSpPr>
          <p:spPr>
            <a:xfrm>
              <a:off x="1638866" y="19745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C6D0C3F1-4602-77C3-802B-B45F9C4AEA98}"/>
                </a:ext>
              </a:extLst>
            </p:cNvPr>
            <p:cNvSpPr/>
            <p:nvPr/>
          </p:nvSpPr>
          <p:spPr>
            <a:xfrm>
              <a:off x="1912303" y="20965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FFE187E5-A852-00DC-AAC1-222B6CB96C91}"/>
                </a:ext>
              </a:extLst>
            </p:cNvPr>
            <p:cNvSpPr/>
            <p:nvPr/>
          </p:nvSpPr>
          <p:spPr>
            <a:xfrm>
              <a:off x="2237472" y="221844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A8A44798-A640-E45E-A480-C1BAFF2337CA}"/>
                </a:ext>
              </a:extLst>
            </p:cNvPr>
            <p:cNvSpPr/>
            <p:nvPr/>
          </p:nvSpPr>
          <p:spPr>
            <a:xfrm>
              <a:off x="1831011" y="240689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7E82FD91-E03A-411E-1C11-E1D9A826F60B}"/>
                </a:ext>
              </a:extLst>
            </p:cNvPr>
            <p:cNvSpPr/>
            <p:nvPr/>
          </p:nvSpPr>
          <p:spPr>
            <a:xfrm>
              <a:off x="2115534" y="251035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AC329129-9735-190C-C2D4-9DA43F6791AD}"/>
                </a:ext>
              </a:extLst>
            </p:cNvPr>
            <p:cNvSpPr/>
            <p:nvPr/>
          </p:nvSpPr>
          <p:spPr>
            <a:xfrm>
              <a:off x="2326155" y="128727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4005C197-7D16-D488-D1B1-992E1B4C5B4F}"/>
                </a:ext>
              </a:extLst>
            </p:cNvPr>
            <p:cNvSpPr/>
            <p:nvPr/>
          </p:nvSpPr>
          <p:spPr>
            <a:xfrm>
              <a:off x="2244863" y="159766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EFF9499A-EACE-EEEC-AF9A-1EB2BD62F055}"/>
                </a:ext>
              </a:extLst>
            </p:cNvPr>
            <p:cNvSpPr/>
            <p:nvPr/>
          </p:nvSpPr>
          <p:spPr>
            <a:xfrm>
              <a:off x="2529386" y="17011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B30DFEA8-C421-8679-5999-DD42E6D9FAD3}"/>
                </a:ext>
              </a:extLst>
            </p:cNvPr>
            <p:cNvSpPr/>
            <p:nvPr/>
          </p:nvSpPr>
          <p:spPr>
            <a:xfrm>
              <a:off x="2141128" y="190070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5696890F-C132-14DE-61B3-B8C2E9CF3EF8}"/>
                </a:ext>
              </a:extLst>
            </p:cNvPr>
            <p:cNvSpPr/>
            <p:nvPr/>
          </p:nvSpPr>
          <p:spPr>
            <a:xfrm>
              <a:off x="1631475" y="29168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CCE1A510-F791-AF37-56BD-05DDD1B9BCE7}"/>
                </a:ext>
              </a:extLst>
            </p:cNvPr>
            <p:cNvSpPr/>
            <p:nvPr/>
          </p:nvSpPr>
          <p:spPr>
            <a:xfrm>
              <a:off x="1956645" y="303875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955034F7-FD87-3345-0C02-F6C2F5BA1F8E}"/>
                </a:ext>
              </a:extLst>
            </p:cNvPr>
            <p:cNvSpPr/>
            <p:nvPr/>
          </p:nvSpPr>
          <p:spPr>
            <a:xfrm>
              <a:off x="1834706" y="333067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E72EB120-010F-5F6B-CA30-ABA6847159FC}"/>
                </a:ext>
              </a:extLst>
            </p:cNvPr>
            <p:cNvSpPr/>
            <p:nvPr/>
          </p:nvSpPr>
          <p:spPr>
            <a:xfrm>
              <a:off x="1075472" y="218518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22617494-344B-77DA-2053-B8BD6385612E}"/>
                </a:ext>
              </a:extLst>
            </p:cNvPr>
            <p:cNvSpPr/>
            <p:nvPr/>
          </p:nvSpPr>
          <p:spPr>
            <a:xfrm>
              <a:off x="1587134" y="257686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67AE1A83-0A1D-C524-ED30-4387F6F3D85F}"/>
                </a:ext>
              </a:extLst>
            </p:cNvPr>
            <p:cNvSpPr/>
            <p:nvPr/>
          </p:nvSpPr>
          <p:spPr>
            <a:xfrm>
              <a:off x="1988053" y="359302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C3C98E54-34E6-C564-9D7A-99A1DF2A39C7}"/>
                </a:ext>
              </a:extLst>
            </p:cNvPr>
            <p:cNvSpPr/>
            <p:nvPr/>
          </p:nvSpPr>
          <p:spPr>
            <a:xfrm>
              <a:off x="2156180" y="328263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B806E119-BAF1-E310-1F28-689D8538431C}"/>
                </a:ext>
              </a:extLst>
            </p:cNvPr>
            <p:cNvSpPr/>
            <p:nvPr/>
          </p:nvSpPr>
          <p:spPr>
            <a:xfrm>
              <a:off x="2230082" y="28429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766D6496-0393-DF1B-5C10-4536B8F80644}"/>
                </a:ext>
              </a:extLst>
            </p:cNvPr>
            <p:cNvSpPr/>
            <p:nvPr/>
          </p:nvSpPr>
          <p:spPr>
            <a:xfrm>
              <a:off x="1594524" y="391080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F38D9262-9B2B-9216-C35A-EDDCFDAD7DC9}"/>
                </a:ext>
              </a:extLst>
            </p:cNvPr>
            <p:cNvSpPr/>
            <p:nvPr/>
          </p:nvSpPr>
          <p:spPr>
            <a:xfrm>
              <a:off x="1919693" y="403274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86245CC9-C1A7-F5A5-E789-C0DF4169EF0D}"/>
                </a:ext>
              </a:extLst>
            </p:cNvPr>
            <p:cNvSpPr/>
            <p:nvPr/>
          </p:nvSpPr>
          <p:spPr>
            <a:xfrm>
              <a:off x="1513232" y="422119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7DE1666C-077F-A15A-3E10-832D1967D0DC}"/>
                </a:ext>
              </a:extLst>
            </p:cNvPr>
            <p:cNvSpPr/>
            <p:nvPr/>
          </p:nvSpPr>
          <p:spPr>
            <a:xfrm>
              <a:off x="1797755" y="432465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54D20F78-55EA-A2EE-DCFD-A8C03BA9F6AC}"/>
                </a:ext>
              </a:extLst>
            </p:cNvPr>
            <p:cNvSpPr/>
            <p:nvPr/>
          </p:nvSpPr>
          <p:spPr>
            <a:xfrm>
              <a:off x="1831011" y="468307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B15AAD33-8E57-7C18-B22F-282CEBB71FE1}"/>
                </a:ext>
              </a:extLst>
            </p:cNvPr>
            <p:cNvSpPr/>
            <p:nvPr/>
          </p:nvSpPr>
          <p:spPr>
            <a:xfrm>
              <a:off x="2156180" y="48050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6240CBE0-3DED-42AD-20EF-6328955D2AC7}"/>
                </a:ext>
              </a:extLst>
            </p:cNvPr>
            <p:cNvSpPr/>
            <p:nvPr/>
          </p:nvSpPr>
          <p:spPr>
            <a:xfrm>
              <a:off x="1749719" y="49934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E1EBFBF8-A639-94BC-D8C3-E20920D5509B}"/>
                </a:ext>
              </a:extLst>
            </p:cNvPr>
            <p:cNvSpPr/>
            <p:nvPr/>
          </p:nvSpPr>
          <p:spPr>
            <a:xfrm>
              <a:off x="2034242" y="509693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615F271E-1C77-B964-9B33-0CFD686995D1}"/>
                </a:ext>
              </a:extLst>
            </p:cNvPr>
            <p:cNvSpPr/>
            <p:nvPr/>
          </p:nvSpPr>
          <p:spPr>
            <a:xfrm>
              <a:off x="2244863" y="387385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292DCAE7-EB0C-9DE3-879E-70D9E02B0449}"/>
                </a:ext>
              </a:extLst>
            </p:cNvPr>
            <p:cNvSpPr/>
            <p:nvPr/>
          </p:nvSpPr>
          <p:spPr>
            <a:xfrm>
              <a:off x="2163570" y="418423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AAA92975-3BE8-90A9-C7CC-A2E5E846391E}"/>
                </a:ext>
              </a:extLst>
            </p:cNvPr>
            <p:cNvSpPr/>
            <p:nvPr/>
          </p:nvSpPr>
          <p:spPr>
            <a:xfrm>
              <a:off x="2448093" y="428770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6F481C96-F997-4D81-B812-6793CA0DCE4E}"/>
                </a:ext>
              </a:extLst>
            </p:cNvPr>
            <p:cNvSpPr/>
            <p:nvPr/>
          </p:nvSpPr>
          <p:spPr>
            <a:xfrm>
              <a:off x="1550183" y="550339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B0F7C23B-C7CC-EF77-F6D0-CED7A92BF7F9}"/>
                </a:ext>
              </a:extLst>
            </p:cNvPr>
            <p:cNvSpPr/>
            <p:nvPr/>
          </p:nvSpPr>
          <p:spPr>
            <a:xfrm>
              <a:off x="1875352" y="56253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4B21DF2D-1F30-0876-24B5-29B55DF368DE}"/>
                </a:ext>
              </a:extLst>
            </p:cNvPr>
            <p:cNvSpPr/>
            <p:nvPr/>
          </p:nvSpPr>
          <p:spPr>
            <a:xfrm>
              <a:off x="1468891" y="581378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E02A1494-0420-A51D-54DF-0393CDD6202D}"/>
                </a:ext>
              </a:extLst>
            </p:cNvPr>
            <p:cNvSpPr/>
            <p:nvPr/>
          </p:nvSpPr>
          <p:spPr>
            <a:xfrm>
              <a:off x="1513232" y="61537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8F87601C-B252-1D86-5EA3-8CB2C97678B6}"/>
                </a:ext>
              </a:extLst>
            </p:cNvPr>
            <p:cNvSpPr/>
            <p:nvPr/>
          </p:nvSpPr>
          <p:spPr>
            <a:xfrm>
              <a:off x="1491061" y="486783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C00B05DD-12C2-1061-C0FF-9AD7FE50EB21}"/>
                </a:ext>
              </a:extLst>
            </p:cNvPr>
            <p:cNvSpPr/>
            <p:nvPr/>
          </p:nvSpPr>
          <p:spPr>
            <a:xfrm>
              <a:off x="1505842" y="516344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47AEBCA2-6C5E-A444-ABC1-1F56C6368426}"/>
                </a:ext>
              </a:extLst>
            </p:cNvPr>
            <p:cNvSpPr/>
            <p:nvPr/>
          </p:nvSpPr>
          <p:spPr>
            <a:xfrm>
              <a:off x="1906761" y="617959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E82B7CEC-874A-7E19-FBF0-8600071D434A}"/>
                </a:ext>
              </a:extLst>
            </p:cNvPr>
            <p:cNvSpPr/>
            <p:nvPr/>
          </p:nvSpPr>
          <p:spPr>
            <a:xfrm>
              <a:off x="2074888" y="58692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E33F2732-98EC-31B3-9C12-4E0015D8E16F}"/>
                </a:ext>
              </a:extLst>
            </p:cNvPr>
            <p:cNvSpPr/>
            <p:nvPr/>
          </p:nvSpPr>
          <p:spPr>
            <a:xfrm>
              <a:off x="2148790" y="54294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6E2D30D3-F392-5293-3BEA-DC9033AB994C}"/>
                </a:ext>
              </a:extLst>
            </p:cNvPr>
            <p:cNvSpPr/>
            <p:nvPr/>
          </p:nvSpPr>
          <p:spPr>
            <a:xfrm>
              <a:off x="83700" y="3695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8854D7E6-45B7-F815-0FF9-2789055BA2FE}"/>
                </a:ext>
              </a:extLst>
            </p:cNvPr>
            <p:cNvSpPr/>
            <p:nvPr/>
          </p:nvSpPr>
          <p:spPr>
            <a:xfrm>
              <a:off x="755735" y="1588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AC697E37-3D61-0F02-3FBD-CD9E279E6B33}"/>
                </a:ext>
              </a:extLst>
            </p:cNvPr>
            <p:cNvSpPr/>
            <p:nvPr/>
          </p:nvSpPr>
          <p:spPr>
            <a:xfrm>
              <a:off x="90616" y="3973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9F5E340F-DB87-213E-B523-CF45F56A9EB2}"/>
                </a:ext>
              </a:extLst>
            </p:cNvPr>
            <p:cNvSpPr/>
            <p:nvPr/>
          </p:nvSpPr>
          <p:spPr>
            <a:xfrm>
              <a:off x="633797" y="45080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BA5E85EE-D2E5-D196-5242-D22502789AF8}"/>
                </a:ext>
              </a:extLst>
            </p:cNvPr>
            <p:cNvSpPr/>
            <p:nvPr/>
          </p:nvSpPr>
          <p:spPr>
            <a:xfrm>
              <a:off x="393615" y="6872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2A44D0DA-FF56-8DB9-18D6-510B2373D88E}"/>
                </a:ext>
              </a:extLst>
            </p:cNvPr>
            <p:cNvSpPr/>
            <p:nvPr/>
          </p:nvSpPr>
          <p:spPr>
            <a:xfrm>
              <a:off x="2026851" y="78289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2AC8C713-ABAB-3C1C-681C-9875E4DC01BF}"/>
                </a:ext>
              </a:extLst>
            </p:cNvPr>
            <p:cNvSpPr/>
            <p:nvPr/>
          </p:nvSpPr>
          <p:spPr>
            <a:xfrm>
              <a:off x="1945558" y="109328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01F8EEA0-DEAC-B865-66FD-FC35C8929590}"/>
                </a:ext>
              </a:extLst>
            </p:cNvPr>
            <p:cNvSpPr/>
            <p:nvPr/>
          </p:nvSpPr>
          <p:spPr>
            <a:xfrm>
              <a:off x="1609082" y="35222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353FB8E4-D6F6-51EF-AB31-3DD8B4E41827}"/>
                </a:ext>
              </a:extLst>
            </p:cNvPr>
            <p:cNvSpPr/>
            <p:nvPr/>
          </p:nvSpPr>
          <p:spPr>
            <a:xfrm>
              <a:off x="1080904" y="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C5901F42-B4CB-DA39-B9F6-FCE0946A314B}"/>
                </a:ext>
              </a:extLst>
            </p:cNvPr>
            <p:cNvSpPr/>
            <p:nvPr/>
          </p:nvSpPr>
          <p:spPr>
            <a:xfrm>
              <a:off x="1406074" y="12193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3ED89B50-4655-47AD-A00B-898F9BC4A27B}"/>
                </a:ext>
              </a:extLst>
            </p:cNvPr>
            <p:cNvSpPr/>
            <p:nvPr/>
          </p:nvSpPr>
          <p:spPr>
            <a:xfrm>
              <a:off x="999612" y="3103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414C26B4-D2C6-401D-7E8A-27C5555307D1}"/>
                </a:ext>
              </a:extLst>
            </p:cNvPr>
            <p:cNvSpPr/>
            <p:nvPr/>
          </p:nvSpPr>
          <p:spPr>
            <a:xfrm>
              <a:off x="1284135" y="41385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10DD6ECE-8D58-3A0A-72C2-225E749F574B}"/>
                </a:ext>
              </a:extLst>
            </p:cNvPr>
            <p:cNvSpPr/>
            <p:nvPr/>
          </p:nvSpPr>
          <p:spPr>
            <a:xfrm>
              <a:off x="2422337" y="310467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02FF7F43-97E1-D473-80B2-438486030F33}"/>
                </a:ext>
              </a:extLst>
            </p:cNvPr>
            <p:cNvSpPr/>
            <p:nvPr/>
          </p:nvSpPr>
          <p:spPr>
            <a:xfrm>
              <a:off x="1686901" y="96765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DB9F29EB-E85E-3371-A3E7-D3040A667989}"/>
                </a:ext>
              </a:extLst>
            </p:cNvPr>
            <p:cNvSpPr/>
            <p:nvPr/>
          </p:nvSpPr>
          <p:spPr>
            <a:xfrm>
              <a:off x="1355500" y="274684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371EDFCE-9B11-6576-1C43-ECD1E44F8481}"/>
                </a:ext>
              </a:extLst>
            </p:cNvPr>
            <p:cNvSpPr/>
            <p:nvPr/>
          </p:nvSpPr>
          <p:spPr>
            <a:xfrm>
              <a:off x="1246532" y="428545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9F78658F-7F07-F890-D1F1-1370D0E50E94}"/>
                </a:ext>
              </a:extLst>
            </p:cNvPr>
            <p:cNvSpPr/>
            <p:nvPr/>
          </p:nvSpPr>
          <p:spPr>
            <a:xfrm>
              <a:off x="2448093" y="455005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252A5431-85AF-64B3-0214-1AF30590CD00}"/>
                </a:ext>
              </a:extLst>
            </p:cNvPr>
            <p:cNvSpPr/>
            <p:nvPr/>
          </p:nvSpPr>
          <p:spPr>
            <a:xfrm>
              <a:off x="925902" y="539216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1CE43B8E-FB95-5F8F-AF0F-49B14B2A6069}"/>
                </a:ext>
              </a:extLst>
            </p:cNvPr>
            <p:cNvSpPr/>
            <p:nvPr/>
          </p:nvSpPr>
          <p:spPr>
            <a:xfrm>
              <a:off x="973255" y="568000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B48C9F15-37D0-54AD-92B2-59554CC7C9A3}"/>
                </a:ext>
              </a:extLst>
            </p:cNvPr>
            <p:cNvSpPr/>
            <p:nvPr/>
          </p:nvSpPr>
          <p:spPr>
            <a:xfrm>
              <a:off x="921364" y="48124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6686A102-EC78-921C-26F4-17D70925B98C}"/>
                </a:ext>
              </a:extLst>
            </p:cNvPr>
            <p:cNvSpPr/>
            <p:nvPr/>
          </p:nvSpPr>
          <p:spPr>
            <a:xfrm>
              <a:off x="1246533" y="493434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CEF5AB20-AC17-DA5F-6A1A-221A101F34CB}"/>
                </a:ext>
              </a:extLst>
            </p:cNvPr>
            <p:cNvSpPr/>
            <p:nvPr/>
          </p:nvSpPr>
          <p:spPr>
            <a:xfrm>
              <a:off x="2321729" y="513757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F3611A5F-A16F-04CC-F315-7FB457D2D3D8}"/>
                </a:ext>
              </a:extLst>
            </p:cNvPr>
            <p:cNvSpPr/>
            <p:nvPr/>
          </p:nvSpPr>
          <p:spPr>
            <a:xfrm>
              <a:off x="2380658" y="592388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A67A7B3F-FCA6-1F6F-CC77-8E705C81A391}"/>
                </a:ext>
              </a:extLst>
            </p:cNvPr>
            <p:cNvSpPr/>
            <p:nvPr/>
          </p:nvSpPr>
          <p:spPr>
            <a:xfrm>
              <a:off x="2593735" y="369513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028B027C-15FD-B8DE-2DCF-CDBE7249E36F}"/>
                </a:ext>
              </a:extLst>
            </p:cNvPr>
            <p:cNvSpPr/>
            <p:nvPr/>
          </p:nvSpPr>
          <p:spPr>
            <a:xfrm>
              <a:off x="1077209" y="45020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1895AC99-A977-0613-FB95-85F57E55964C}"/>
                </a:ext>
              </a:extLst>
            </p:cNvPr>
            <p:cNvSpPr/>
            <p:nvPr/>
          </p:nvSpPr>
          <p:spPr>
            <a:xfrm>
              <a:off x="2584705" y="115353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EEF18A84-BC54-05D9-3051-1EDC2563D6FF}"/>
                </a:ext>
              </a:extLst>
            </p:cNvPr>
            <p:cNvSpPr/>
            <p:nvPr/>
          </p:nvSpPr>
          <p:spPr>
            <a:xfrm>
              <a:off x="815181" y="60133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id="{6CA92719-3349-2224-A8E1-98E4F3999156}"/>
                </a:ext>
              </a:extLst>
            </p:cNvPr>
            <p:cNvSpPr/>
            <p:nvPr/>
          </p:nvSpPr>
          <p:spPr>
            <a:xfrm>
              <a:off x="644882" y="62117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53868B5F-206A-C442-B59C-522E4A9FC4DB}"/>
                </a:ext>
              </a:extLst>
            </p:cNvPr>
            <p:cNvSpPr/>
            <p:nvPr/>
          </p:nvSpPr>
          <p:spPr>
            <a:xfrm>
              <a:off x="1275500" y="628305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7539167F-EDB6-139B-FEC1-DA3EA5325E02}"/>
                </a:ext>
              </a:extLst>
            </p:cNvPr>
            <p:cNvSpPr/>
            <p:nvPr/>
          </p:nvSpPr>
          <p:spPr>
            <a:xfrm>
              <a:off x="948790" y="630069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EE277855-D536-7309-2E51-3B334A75AF58}"/>
                </a:ext>
              </a:extLst>
            </p:cNvPr>
            <p:cNvSpPr/>
            <p:nvPr/>
          </p:nvSpPr>
          <p:spPr>
            <a:xfrm>
              <a:off x="2445892" y="48512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CF8AB2E2-581A-21F0-5914-2DDE86EAE1F2}"/>
                </a:ext>
              </a:extLst>
            </p:cNvPr>
            <p:cNvSpPr/>
            <p:nvPr/>
          </p:nvSpPr>
          <p:spPr>
            <a:xfrm>
              <a:off x="94312" y="630086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1EEA1481-FC72-4E07-B47F-0C47B2BCCE0F}"/>
                </a:ext>
              </a:extLst>
            </p:cNvPr>
            <p:cNvSpPr/>
            <p:nvPr/>
          </p:nvSpPr>
          <p:spPr>
            <a:xfrm>
              <a:off x="1239143" y="55588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57FD3918-048E-7825-58DC-3A637DBD32C0}"/>
                </a:ext>
              </a:extLst>
            </p:cNvPr>
            <p:cNvSpPr/>
            <p:nvPr/>
          </p:nvSpPr>
          <p:spPr>
            <a:xfrm>
              <a:off x="733565" y="7885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5A3A9DEA-4F2E-5EA2-F5C1-6D9006B92686}"/>
                </a:ext>
              </a:extLst>
            </p:cNvPr>
            <p:cNvSpPr/>
            <p:nvPr/>
          </p:nvSpPr>
          <p:spPr>
            <a:xfrm>
              <a:off x="1852959" y="50391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a:extLst>
                <a:ext uri="{FF2B5EF4-FFF2-40B4-BE49-F238E27FC236}">
                  <a16:creationId xmlns:a16="http://schemas.microsoft.com/office/drawing/2014/main" id="{9419F024-C242-968A-EA64-C22A1AA60412}"/>
                </a:ext>
              </a:extLst>
            </p:cNvPr>
            <p:cNvSpPr/>
            <p:nvPr/>
          </p:nvSpPr>
          <p:spPr>
            <a:xfrm>
              <a:off x="1568658" y="32332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33825E95-3450-B643-2A63-351F782CF8C9}"/>
                </a:ext>
              </a:extLst>
            </p:cNvPr>
            <p:cNvSpPr/>
            <p:nvPr/>
          </p:nvSpPr>
          <p:spPr>
            <a:xfrm>
              <a:off x="2192686" y="54910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5F40DF32-ACFD-6C78-1C7E-92700D1FC142}"/>
                </a:ext>
              </a:extLst>
            </p:cNvPr>
            <p:cNvSpPr/>
            <p:nvPr/>
          </p:nvSpPr>
          <p:spPr>
            <a:xfrm>
              <a:off x="393615" y="6532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C16BFA65-DD5B-BD1C-8CCB-BC649BCDD71D}"/>
                </a:ext>
              </a:extLst>
            </p:cNvPr>
            <p:cNvSpPr/>
            <p:nvPr/>
          </p:nvSpPr>
          <p:spPr>
            <a:xfrm>
              <a:off x="12249" y="10434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916B2EBC-D301-40AA-4A84-6F1B5291C589}"/>
                </a:ext>
              </a:extLst>
            </p:cNvPr>
            <p:cNvSpPr/>
            <p:nvPr/>
          </p:nvSpPr>
          <p:spPr>
            <a:xfrm>
              <a:off x="2521994" y="229672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DFE8BDB2-7790-2490-C024-77244BC8396A}"/>
                </a:ext>
              </a:extLst>
            </p:cNvPr>
            <p:cNvSpPr/>
            <p:nvPr/>
          </p:nvSpPr>
          <p:spPr>
            <a:xfrm>
              <a:off x="2481349" y="35788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641BE1D7-5B1D-28B1-0559-5D8169A061A8}"/>
                </a:ext>
              </a:extLst>
            </p:cNvPr>
            <p:cNvSpPr/>
            <p:nvPr/>
          </p:nvSpPr>
          <p:spPr>
            <a:xfrm>
              <a:off x="1361081" y="76393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5492A31F-0388-6E5B-E613-6D2212E2FCEB}"/>
                </a:ext>
              </a:extLst>
            </p:cNvPr>
            <p:cNvSpPr/>
            <p:nvPr/>
          </p:nvSpPr>
          <p:spPr>
            <a:xfrm>
              <a:off x="1812536" y="16183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D745D39A-860E-12B6-1AFD-4F2D93BB916F}"/>
                </a:ext>
              </a:extLst>
            </p:cNvPr>
            <p:cNvSpPr/>
            <p:nvPr/>
          </p:nvSpPr>
          <p:spPr>
            <a:xfrm>
              <a:off x="1162197" y="188754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64C08C4A-7D35-4028-A039-681AAF73ADB2}"/>
                </a:ext>
              </a:extLst>
            </p:cNvPr>
            <p:cNvSpPr/>
            <p:nvPr/>
          </p:nvSpPr>
          <p:spPr>
            <a:xfrm>
              <a:off x="2485449" y="74069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0DB22C70-33F0-F69B-C95E-5837725AB09D}"/>
                </a:ext>
              </a:extLst>
            </p:cNvPr>
            <p:cNvSpPr/>
            <p:nvPr/>
          </p:nvSpPr>
          <p:spPr>
            <a:xfrm>
              <a:off x="1278272" y="30876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DF0C3E9A-976D-81E8-A512-D202E0272E6A}"/>
                </a:ext>
              </a:extLst>
            </p:cNvPr>
            <p:cNvSpPr/>
            <p:nvPr/>
          </p:nvSpPr>
          <p:spPr>
            <a:xfrm>
              <a:off x="2600040" y="340027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0809A575-FC8C-125D-4330-B590B14F5787}"/>
                </a:ext>
              </a:extLst>
            </p:cNvPr>
            <p:cNvSpPr/>
            <p:nvPr/>
          </p:nvSpPr>
          <p:spPr>
            <a:xfrm>
              <a:off x="1307931" y="341536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415A3354-FD14-CECF-8ED5-A3DBC67E9047}"/>
                </a:ext>
              </a:extLst>
            </p:cNvPr>
            <p:cNvSpPr/>
            <p:nvPr/>
          </p:nvSpPr>
          <p:spPr>
            <a:xfrm>
              <a:off x="1075472" y="285954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id="{5A9E1E68-1723-24E2-6BF9-53CEC1F0FBBC}"/>
                </a:ext>
              </a:extLst>
            </p:cNvPr>
            <p:cNvSpPr/>
            <p:nvPr/>
          </p:nvSpPr>
          <p:spPr>
            <a:xfrm>
              <a:off x="1153562" y="24734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Freeform 428">
              <a:extLst>
                <a:ext uri="{FF2B5EF4-FFF2-40B4-BE49-F238E27FC236}">
                  <a16:creationId xmlns:a16="http://schemas.microsoft.com/office/drawing/2014/main" id="{93361618-AA81-E1A3-1613-62CBA88E2F25}"/>
                </a:ext>
              </a:extLst>
            </p:cNvPr>
            <p:cNvSpPr/>
            <p:nvPr/>
          </p:nvSpPr>
          <p:spPr>
            <a:xfrm flipV="1">
              <a:off x="2915831" y="3442635"/>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Freeform 429">
              <a:extLst>
                <a:ext uri="{FF2B5EF4-FFF2-40B4-BE49-F238E27FC236}">
                  <a16:creationId xmlns:a16="http://schemas.microsoft.com/office/drawing/2014/main" id="{683DF2CE-F700-A40B-8844-31D05A86B15D}"/>
                </a:ext>
              </a:extLst>
            </p:cNvPr>
            <p:cNvSpPr/>
            <p:nvPr/>
          </p:nvSpPr>
          <p:spPr>
            <a:xfrm>
              <a:off x="2928186" y="108188"/>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Freeform 430">
              <a:extLst>
                <a:ext uri="{FF2B5EF4-FFF2-40B4-BE49-F238E27FC236}">
                  <a16:creationId xmlns:a16="http://schemas.microsoft.com/office/drawing/2014/main" id="{F7809997-6886-42FB-4660-AA981B601447}"/>
                </a:ext>
              </a:extLst>
            </p:cNvPr>
            <p:cNvSpPr/>
            <p:nvPr/>
          </p:nvSpPr>
          <p:spPr>
            <a:xfrm>
              <a:off x="2915831" y="830230"/>
              <a:ext cx="1810676" cy="2707074"/>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Freeform 431">
              <a:extLst>
                <a:ext uri="{FF2B5EF4-FFF2-40B4-BE49-F238E27FC236}">
                  <a16:creationId xmlns:a16="http://schemas.microsoft.com/office/drawing/2014/main" id="{1935B3AD-FDE9-7A17-862C-B5702CF571E7}"/>
                </a:ext>
              </a:extLst>
            </p:cNvPr>
            <p:cNvSpPr/>
            <p:nvPr/>
          </p:nvSpPr>
          <p:spPr>
            <a:xfrm>
              <a:off x="2925390" y="401986"/>
              <a:ext cx="1810676" cy="295095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Freeform 432">
              <a:extLst>
                <a:ext uri="{FF2B5EF4-FFF2-40B4-BE49-F238E27FC236}">
                  <a16:creationId xmlns:a16="http://schemas.microsoft.com/office/drawing/2014/main" id="{3B4D9DC5-F0DA-F293-23EF-A46A89B2A7E5}"/>
                </a:ext>
              </a:extLst>
            </p:cNvPr>
            <p:cNvSpPr/>
            <p:nvPr/>
          </p:nvSpPr>
          <p:spPr>
            <a:xfrm>
              <a:off x="2945811" y="336705"/>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Freeform 433">
              <a:extLst>
                <a:ext uri="{FF2B5EF4-FFF2-40B4-BE49-F238E27FC236}">
                  <a16:creationId xmlns:a16="http://schemas.microsoft.com/office/drawing/2014/main" id="{E65F69C5-4344-68FC-FA9E-C31BBD1F4E4B}"/>
                </a:ext>
              </a:extLst>
            </p:cNvPr>
            <p:cNvSpPr/>
            <p:nvPr/>
          </p:nvSpPr>
          <p:spPr>
            <a:xfrm flipV="1">
              <a:off x="2927394" y="3543416"/>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Freeform 434">
              <a:extLst>
                <a:ext uri="{FF2B5EF4-FFF2-40B4-BE49-F238E27FC236}">
                  <a16:creationId xmlns:a16="http://schemas.microsoft.com/office/drawing/2014/main" id="{2F59543A-999B-F076-ACCE-12515EAB7B6E}"/>
                </a:ext>
              </a:extLst>
            </p:cNvPr>
            <p:cNvSpPr/>
            <p:nvPr/>
          </p:nvSpPr>
          <p:spPr>
            <a:xfrm flipV="1">
              <a:off x="2900049" y="3353771"/>
              <a:ext cx="1810676" cy="2707074"/>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Freeform 435">
              <a:extLst>
                <a:ext uri="{FF2B5EF4-FFF2-40B4-BE49-F238E27FC236}">
                  <a16:creationId xmlns:a16="http://schemas.microsoft.com/office/drawing/2014/main" id="{F08668BA-50D6-6C68-DC97-AB28A5B7EA55}"/>
                </a:ext>
              </a:extLst>
            </p:cNvPr>
            <p:cNvSpPr/>
            <p:nvPr/>
          </p:nvSpPr>
          <p:spPr>
            <a:xfrm flipV="1">
              <a:off x="2894618" y="3538138"/>
              <a:ext cx="1810676" cy="295095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Freeform 436">
              <a:extLst>
                <a:ext uri="{FF2B5EF4-FFF2-40B4-BE49-F238E27FC236}">
                  <a16:creationId xmlns:a16="http://schemas.microsoft.com/office/drawing/2014/main" id="{E7A3D55E-506F-18DF-AFA3-CFEC8D9ED177}"/>
                </a:ext>
              </a:extLst>
            </p:cNvPr>
            <p:cNvSpPr/>
            <p:nvPr/>
          </p:nvSpPr>
          <p:spPr>
            <a:xfrm flipV="1">
              <a:off x="2900049" y="3314899"/>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Freeform 437">
              <a:extLst>
                <a:ext uri="{FF2B5EF4-FFF2-40B4-BE49-F238E27FC236}">
                  <a16:creationId xmlns:a16="http://schemas.microsoft.com/office/drawing/2014/main" id="{FA81CD39-ADFF-DB28-E679-410F9E49EFFC}"/>
                </a:ext>
              </a:extLst>
            </p:cNvPr>
            <p:cNvSpPr/>
            <p:nvPr/>
          </p:nvSpPr>
          <p:spPr>
            <a:xfrm>
              <a:off x="2922754" y="2414543"/>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Freeform 438">
              <a:extLst>
                <a:ext uri="{FF2B5EF4-FFF2-40B4-BE49-F238E27FC236}">
                  <a16:creationId xmlns:a16="http://schemas.microsoft.com/office/drawing/2014/main" id="{84B13E37-38FF-792B-7EAA-2373DEFF614A}"/>
                </a:ext>
              </a:extLst>
            </p:cNvPr>
            <p:cNvSpPr/>
            <p:nvPr/>
          </p:nvSpPr>
          <p:spPr>
            <a:xfrm>
              <a:off x="3021143" y="2291655"/>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Freeform 439">
              <a:extLst>
                <a:ext uri="{FF2B5EF4-FFF2-40B4-BE49-F238E27FC236}">
                  <a16:creationId xmlns:a16="http://schemas.microsoft.com/office/drawing/2014/main" id="{B1661C1D-7359-C05A-5914-E287B9A8948C}"/>
                </a:ext>
              </a:extLst>
            </p:cNvPr>
            <p:cNvSpPr/>
            <p:nvPr/>
          </p:nvSpPr>
          <p:spPr>
            <a:xfrm flipV="1">
              <a:off x="2927193" y="3481103"/>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Freeform 440">
              <a:extLst>
                <a:ext uri="{FF2B5EF4-FFF2-40B4-BE49-F238E27FC236}">
                  <a16:creationId xmlns:a16="http://schemas.microsoft.com/office/drawing/2014/main" id="{86D12F0D-A725-1D7E-00E8-1C60BF4345FA}"/>
                </a:ext>
              </a:extLst>
            </p:cNvPr>
            <p:cNvSpPr/>
            <p:nvPr/>
          </p:nvSpPr>
          <p:spPr>
            <a:xfrm flipV="1">
              <a:off x="2971795" y="3358215"/>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Freeform 441">
              <a:extLst>
                <a:ext uri="{FF2B5EF4-FFF2-40B4-BE49-F238E27FC236}">
                  <a16:creationId xmlns:a16="http://schemas.microsoft.com/office/drawing/2014/main" id="{3CB354B9-3518-9918-6F6F-9D19C6A9C6B2}"/>
                </a:ext>
              </a:extLst>
            </p:cNvPr>
            <p:cNvSpPr/>
            <p:nvPr/>
          </p:nvSpPr>
          <p:spPr>
            <a:xfrm>
              <a:off x="2934641" y="3162709"/>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Freeform 442">
              <a:extLst>
                <a:ext uri="{FF2B5EF4-FFF2-40B4-BE49-F238E27FC236}">
                  <a16:creationId xmlns:a16="http://schemas.microsoft.com/office/drawing/2014/main" id="{6AAC682D-7DB8-8B40-F196-BF0030461380}"/>
                </a:ext>
              </a:extLst>
            </p:cNvPr>
            <p:cNvSpPr/>
            <p:nvPr/>
          </p:nvSpPr>
          <p:spPr>
            <a:xfrm>
              <a:off x="3003536" y="2985815"/>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Freeform 443">
              <a:extLst>
                <a:ext uri="{FF2B5EF4-FFF2-40B4-BE49-F238E27FC236}">
                  <a16:creationId xmlns:a16="http://schemas.microsoft.com/office/drawing/2014/main" id="{3FA79F4B-C722-19F6-F436-5541813D2753}"/>
                </a:ext>
              </a:extLst>
            </p:cNvPr>
            <p:cNvSpPr/>
            <p:nvPr/>
          </p:nvSpPr>
          <p:spPr>
            <a:xfrm flipV="1">
              <a:off x="2991653" y="3543250"/>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Freeform 444">
              <a:extLst>
                <a:ext uri="{FF2B5EF4-FFF2-40B4-BE49-F238E27FC236}">
                  <a16:creationId xmlns:a16="http://schemas.microsoft.com/office/drawing/2014/main" id="{C174AB27-B1F5-FD47-4962-C1FC106356AD}"/>
                </a:ext>
              </a:extLst>
            </p:cNvPr>
            <p:cNvSpPr/>
            <p:nvPr/>
          </p:nvSpPr>
          <p:spPr>
            <a:xfrm flipV="1">
              <a:off x="3012690" y="3616392"/>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Freeform 445">
              <a:extLst>
                <a:ext uri="{FF2B5EF4-FFF2-40B4-BE49-F238E27FC236}">
                  <a16:creationId xmlns:a16="http://schemas.microsoft.com/office/drawing/2014/main" id="{89B7BCD9-CAB0-0CB8-86B5-A8F81B686E9D}"/>
                </a:ext>
              </a:extLst>
            </p:cNvPr>
            <p:cNvSpPr/>
            <p:nvPr/>
          </p:nvSpPr>
          <p:spPr>
            <a:xfrm flipV="1">
              <a:off x="3047109" y="3711061"/>
              <a:ext cx="1719072" cy="507734"/>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Rectangle 446">
              <a:extLst>
                <a:ext uri="{FF2B5EF4-FFF2-40B4-BE49-F238E27FC236}">
                  <a16:creationId xmlns:a16="http://schemas.microsoft.com/office/drawing/2014/main" id="{4D75FFAA-EDF5-E5E8-F77E-F48D1A203EF1}"/>
                </a:ext>
              </a:extLst>
            </p:cNvPr>
            <p:cNvSpPr/>
            <p:nvPr/>
          </p:nvSpPr>
          <p:spPr>
            <a:xfrm>
              <a:off x="-30416" y="-27815"/>
              <a:ext cx="2984586" cy="6858000"/>
            </a:xfrm>
            <a:prstGeom prst="rect">
              <a:avLst/>
            </a:prstGeom>
            <a:solidFill>
              <a:srgbClr val="A2C1E6">
                <a:alpha val="50000"/>
              </a:srgbClr>
            </a:solidFill>
            <a:ln w="127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rgbClr val="3B63AA"/>
                  </a:solidFill>
                  <a:latin typeface="Trebuchet MS" panose="020B0703020202090204" pitchFamily="34" charset="0"/>
                  <a:cs typeface="Times New Roman" panose="02020603050405020304" pitchFamily="18" charset="0"/>
                </a:rPr>
                <a:t>131</a:t>
              </a:r>
            </a:p>
            <a:p>
              <a:pPr algn="ctr"/>
              <a:endParaRPr lang="en-US" sz="7200" b="1" dirty="0">
                <a:solidFill>
                  <a:srgbClr val="3B63AA"/>
                </a:solidFill>
                <a:latin typeface="Times New Roman" panose="02020603050405020304" pitchFamily="18" charset="0"/>
                <a:cs typeface="Times New Roman" panose="02020603050405020304" pitchFamily="18" charset="0"/>
              </a:endParaRPr>
            </a:p>
            <a:p>
              <a:pPr algn="ctr"/>
              <a:r>
                <a:rPr lang="en-US" sz="7200" b="1" dirty="0">
                  <a:solidFill>
                    <a:srgbClr val="3B63AA"/>
                  </a:solidFill>
                  <a:latin typeface="Trebuchet MS" panose="020B0703020202090204" pitchFamily="34" charset="0"/>
                  <a:cs typeface="Times New Roman" panose="02020603050405020304" pitchFamily="18" charset="0"/>
                </a:rPr>
                <a:t>Sites</a:t>
              </a:r>
            </a:p>
          </p:txBody>
        </p:sp>
        <p:pic>
          <p:nvPicPr>
            <p:cNvPr id="448" name="Picture 447">
              <a:extLst>
                <a:ext uri="{FF2B5EF4-FFF2-40B4-BE49-F238E27FC236}">
                  <a16:creationId xmlns:a16="http://schemas.microsoft.com/office/drawing/2014/main" id="{AB3ED8F5-1279-A96E-97BC-883B3C0D074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89463" l="8122" r="94289">
                          <a14:foregroundMark x1="15102" y1="62397" x2="15102" y2="62397"/>
                          <a14:foregroundMark x1="8122" y1="39876" x2="8122" y2="39876"/>
                          <a14:foregroundMark x1="53046" y1="18388" x2="53046" y2="18388"/>
                          <a14:foregroundMark x1="53934" y1="21901" x2="53934" y2="21901"/>
                          <a14:foregroundMark x1="56345" y1="23347" x2="56345" y2="23347"/>
                          <a14:foregroundMark x1="57614" y1="24793" x2="57614" y2="24793"/>
                          <a14:foregroundMark x1="59391" y1="26653" x2="59391" y2="2665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4949" y1="45661" x2="54949" y2="45661"/>
                          <a14:foregroundMark x1="77030" y1="11157" x2="77030" y2="11157"/>
                          <a14:foregroundMark x1="92005" y1="11983" x2="92005" y2="11983"/>
                          <a14:foregroundMark x1="76142" y1="11570" x2="76142" y2="11570"/>
                          <a14:foregroundMark x1="76142" y1="11570" x2="76142" y2="11570"/>
                          <a14:foregroundMark x1="74365" y1="17355" x2="74365" y2="17355"/>
                          <a14:foregroundMark x1="46827" y1="15909" x2="46827" y2="15909"/>
                          <a14:foregroundMark x1="94416" y1="11570" x2="94416" y2="11570"/>
                          <a14:foregroundMark x1="39594" y1="9091" x2="39594" y2="9091"/>
                          <a14:foregroundMark x1="78807" y1="11157" x2="78807" y2="11157"/>
                          <a14:foregroundMark x1="79695" y1="11157" x2="79695" y2="11157"/>
                          <a14:foregroundMark x1="79695" y1="11983" x2="79695" y2="11983"/>
                          <a14:foregroundMark x1="80711" y1="9711" x2="80711" y2="9711"/>
                          <a14:foregroundMark x1="80711" y1="9711" x2="80711" y2="9711"/>
                          <a14:foregroundMark x1="78807" y1="9711" x2="78807" y2="9711"/>
                          <a14:foregroundMark x1="78807" y1="9711" x2="78807" y2="9711"/>
                          <a14:foregroundMark x1="78807" y1="9711" x2="78807" y2="9711"/>
                          <a14:foregroundMark x1="78807" y1="9711" x2="78807" y2="9711"/>
                        </a14:backgroundRemoval>
                      </a14:imgEffect>
                    </a14:imgLayer>
                  </a14:imgProps>
                </a:ext>
              </a:extLst>
            </a:blip>
            <a:stretch>
              <a:fillRect/>
            </a:stretch>
          </p:blipFill>
          <p:spPr>
            <a:xfrm>
              <a:off x="158524" y="2786260"/>
              <a:ext cx="2466011" cy="1514657"/>
            </a:xfrm>
            <a:prstGeom prst="rect">
              <a:avLst/>
            </a:prstGeom>
          </p:spPr>
        </p:pic>
      </p:grpSp>
      <p:grpSp>
        <p:nvGrpSpPr>
          <p:cNvPr id="22" name="Group 21">
            <a:extLst>
              <a:ext uri="{FF2B5EF4-FFF2-40B4-BE49-F238E27FC236}">
                <a16:creationId xmlns:a16="http://schemas.microsoft.com/office/drawing/2014/main" id="{D6992302-E11E-FD43-6AC6-0A2296FFFEE7}"/>
              </a:ext>
            </a:extLst>
          </p:cNvPr>
          <p:cNvGrpSpPr/>
          <p:nvPr/>
        </p:nvGrpSpPr>
        <p:grpSpPr>
          <a:xfrm>
            <a:off x="4286164" y="1057641"/>
            <a:ext cx="3295842" cy="1574654"/>
            <a:chOff x="3706615" y="1057641"/>
            <a:chExt cx="3295842" cy="1574654"/>
          </a:xfrm>
        </p:grpSpPr>
        <p:cxnSp>
          <p:nvCxnSpPr>
            <p:cNvPr id="2" name="Straight Arrow Connector 1">
              <a:extLst>
                <a:ext uri="{FF2B5EF4-FFF2-40B4-BE49-F238E27FC236}">
                  <a16:creationId xmlns:a16="http://schemas.microsoft.com/office/drawing/2014/main" id="{DFAF8720-F35D-90A7-504F-212DC3E8BCE8}"/>
                </a:ext>
              </a:extLst>
            </p:cNvPr>
            <p:cNvCxnSpPr>
              <a:cxnSpLocks/>
            </p:cNvCxnSpPr>
            <p:nvPr/>
          </p:nvCxnSpPr>
          <p:spPr>
            <a:xfrm flipH="1" flipV="1">
              <a:off x="4774329" y="2025732"/>
              <a:ext cx="337529" cy="562788"/>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7DA18658-D8C4-165E-4667-2C51B997ADA1}"/>
                </a:ext>
              </a:extLst>
            </p:cNvPr>
            <p:cNvSpPr/>
            <p:nvPr/>
          </p:nvSpPr>
          <p:spPr>
            <a:xfrm>
              <a:off x="5895316" y="1057641"/>
              <a:ext cx="1107141" cy="1107141"/>
            </a:xfrm>
            <a:prstGeom prst="roundRect">
              <a:avLst/>
            </a:prstGeom>
            <a:solidFill>
              <a:srgbClr val="FBE5D6"/>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rPr>
                <a:t>CCRA</a:t>
              </a:r>
            </a:p>
          </p:txBody>
        </p:sp>
        <p:cxnSp>
          <p:nvCxnSpPr>
            <p:cNvPr id="14" name="Straight Arrow Connector 13">
              <a:extLst>
                <a:ext uri="{FF2B5EF4-FFF2-40B4-BE49-F238E27FC236}">
                  <a16:creationId xmlns:a16="http://schemas.microsoft.com/office/drawing/2014/main" id="{F26E1AC5-BE13-46FD-6EA3-6054BC94EC1E}"/>
                </a:ext>
              </a:extLst>
            </p:cNvPr>
            <p:cNvCxnSpPr>
              <a:cxnSpLocks/>
            </p:cNvCxnSpPr>
            <p:nvPr/>
          </p:nvCxnSpPr>
          <p:spPr>
            <a:xfrm flipV="1">
              <a:off x="5486158" y="2028558"/>
              <a:ext cx="393660" cy="603737"/>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314" name="Rounded Rectangle 313">
              <a:extLst>
                <a:ext uri="{FF2B5EF4-FFF2-40B4-BE49-F238E27FC236}">
                  <a16:creationId xmlns:a16="http://schemas.microsoft.com/office/drawing/2014/main" id="{FA3A8422-2A99-5072-5D2C-B27BD99B59CE}"/>
                </a:ext>
              </a:extLst>
            </p:cNvPr>
            <p:cNvSpPr/>
            <p:nvPr/>
          </p:nvSpPr>
          <p:spPr>
            <a:xfrm>
              <a:off x="3706615" y="1074465"/>
              <a:ext cx="1107141" cy="1107141"/>
            </a:xfrm>
            <a:prstGeom prst="roundRect">
              <a:avLst/>
            </a:prstGeom>
            <a:solidFill>
              <a:srgbClr val="FBE5D6"/>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rPr>
                <a:t>AMPL</a:t>
              </a:r>
            </a:p>
          </p:txBody>
        </p:sp>
      </p:grpSp>
      <p:sp>
        <p:nvSpPr>
          <p:cNvPr id="5" name="Rectangle 4">
            <a:extLst>
              <a:ext uri="{FF2B5EF4-FFF2-40B4-BE49-F238E27FC236}">
                <a16:creationId xmlns:a16="http://schemas.microsoft.com/office/drawing/2014/main" id="{853D2309-FE83-C990-E96B-F1867FF3869B}"/>
              </a:ext>
            </a:extLst>
          </p:cNvPr>
          <p:cNvSpPr/>
          <p:nvPr/>
        </p:nvSpPr>
        <p:spPr>
          <a:xfrm>
            <a:off x="4800600" y="2609850"/>
            <a:ext cx="2590800" cy="1581150"/>
          </a:xfrm>
          <a:prstGeom prst="rect">
            <a:avLst/>
          </a:prstGeom>
          <a:solidFill>
            <a:srgbClr val="A2C1E6">
              <a:alpha val="50000"/>
            </a:srgbClr>
          </a:solid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rgbClr val="4472C4"/>
                </a:solidFill>
              </a:rPr>
              <a:t>VDIF</a:t>
            </a:r>
          </a:p>
        </p:txBody>
      </p:sp>
    </p:spTree>
    <p:extLst>
      <p:ext uri="{BB962C8B-B14F-4D97-AF65-F5344CB8AC3E}">
        <p14:creationId xmlns:p14="http://schemas.microsoft.com/office/powerpoint/2010/main" val="1880565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GovCIO Government Agency Partners Receive Six 2022 FedHealthIT Innovation  Awards - GovCIO">
            <a:extLst>
              <a:ext uri="{FF2B5EF4-FFF2-40B4-BE49-F238E27FC236}">
                <a16:creationId xmlns:a16="http://schemas.microsoft.com/office/drawing/2014/main" id="{D2BE4FD8-A178-93B2-7042-B8FF588BD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47775"/>
            <a:ext cx="12192000"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049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207">
            <a:extLst>
              <a:ext uri="{FF2B5EF4-FFF2-40B4-BE49-F238E27FC236}">
                <a16:creationId xmlns:a16="http://schemas.microsoft.com/office/drawing/2014/main" id="{9271A7B5-82ED-480C-E590-E9BB106255E6}"/>
              </a:ext>
            </a:extLst>
          </p:cNvPr>
          <p:cNvGrpSpPr/>
          <p:nvPr/>
        </p:nvGrpSpPr>
        <p:grpSpPr>
          <a:xfrm>
            <a:off x="-30416" y="-27815"/>
            <a:ext cx="4796597" cy="6858000"/>
            <a:chOff x="-30416" y="-27815"/>
            <a:chExt cx="4796597" cy="6858000"/>
          </a:xfrm>
        </p:grpSpPr>
        <p:sp>
          <p:nvSpPr>
            <p:cNvPr id="209" name="Oval 208">
              <a:extLst>
                <a:ext uri="{FF2B5EF4-FFF2-40B4-BE49-F238E27FC236}">
                  <a16:creationId xmlns:a16="http://schemas.microsoft.com/office/drawing/2014/main" id="{AEE036E1-EFBD-6D2E-A42D-84CFB4743BDE}"/>
                </a:ext>
              </a:extLst>
            </p:cNvPr>
            <p:cNvSpPr/>
            <p:nvPr/>
          </p:nvSpPr>
          <p:spPr>
            <a:xfrm>
              <a:off x="334494" y="10434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2C75EBAD-7003-60AE-1CBF-B6C16EC229B6}"/>
                </a:ext>
              </a:extLst>
            </p:cNvPr>
            <p:cNvSpPr/>
            <p:nvPr/>
          </p:nvSpPr>
          <p:spPr>
            <a:xfrm>
              <a:off x="659663" y="116533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E990F522-52BE-4EE3-712C-F4083012BBBF}"/>
                </a:ext>
              </a:extLst>
            </p:cNvPr>
            <p:cNvSpPr/>
            <p:nvPr/>
          </p:nvSpPr>
          <p:spPr>
            <a:xfrm>
              <a:off x="253202" y="13537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AC9F5517-DEFB-2A9E-2595-BB4360091D80}"/>
                </a:ext>
              </a:extLst>
            </p:cNvPr>
            <p:cNvSpPr/>
            <p:nvPr/>
          </p:nvSpPr>
          <p:spPr>
            <a:xfrm>
              <a:off x="297543" y="169373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794BDC30-A6DB-06C9-9061-C0D78B96B270}"/>
                </a:ext>
              </a:extLst>
            </p:cNvPr>
            <p:cNvSpPr/>
            <p:nvPr/>
          </p:nvSpPr>
          <p:spPr>
            <a:xfrm>
              <a:off x="570981" y="181567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C81328BE-A712-F76C-6501-3F88354DC8CE}"/>
                </a:ext>
              </a:extLst>
            </p:cNvPr>
            <p:cNvSpPr/>
            <p:nvPr/>
          </p:nvSpPr>
          <p:spPr>
            <a:xfrm>
              <a:off x="774211" y="22295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EA33FE3E-F375-44B8-0FEB-7E8D4D35A9D1}"/>
                </a:ext>
              </a:extLst>
            </p:cNvPr>
            <p:cNvSpPr/>
            <p:nvPr/>
          </p:nvSpPr>
          <p:spPr>
            <a:xfrm>
              <a:off x="460128" y="232875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6A966869-DDA1-72B0-E02E-97DB852824E2}"/>
                </a:ext>
              </a:extLst>
            </p:cNvPr>
            <p:cNvSpPr/>
            <p:nvPr/>
          </p:nvSpPr>
          <p:spPr>
            <a:xfrm>
              <a:off x="984832" y="100644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6A05FD8B-4386-FB6E-6241-145AAC17EF7C}"/>
                </a:ext>
              </a:extLst>
            </p:cNvPr>
            <p:cNvSpPr/>
            <p:nvPr/>
          </p:nvSpPr>
          <p:spPr>
            <a:xfrm>
              <a:off x="1310001" y="112838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B204DEE0-3D02-709D-E7F0-C3418D3242A0}"/>
                </a:ext>
              </a:extLst>
            </p:cNvPr>
            <p:cNvSpPr/>
            <p:nvPr/>
          </p:nvSpPr>
          <p:spPr>
            <a:xfrm>
              <a:off x="903540" y="131683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3BE45CEE-8782-600D-9111-47B302866F48}"/>
                </a:ext>
              </a:extLst>
            </p:cNvPr>
            <p:cNvSpPr/>
            <p:nvPr/>
          </p:nvSpPr>
          <p:spPr>
            <a:xfrm>
              <a:off x="1188063" y="142030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2D4C1368-2D44-6ABF-1C0E-DA00F8FD6758}"/>
                </a:ext>
              </a:extLst>
            </p:cNvPr>
            <p:cNvSpPr/>
            <p:nvPr/>
          </p:nvSpPr>
          <p:spPr>
            <a:xfrm>
              <a:off x="947881" y="165678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D37E09A6-4BFA-0803-1429-6D23D8C7D086}"/>
                </a:ext>
              </a:extLst>
            </p:cNvPr>
            <p:cNvSpPr/>
            <p:nvPr/>
          </p:nvSpPr>
          <p:spPr>
            <a:xfrm>
              <a:off x="203837" y="26237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446831E3-5A76-A778-0063-29B72ADDC7E7}"/>
                </a:ext>
              </a:extLst>
            </p:cNvPr>
            <p:cNvSpPr/>
            <p:nvPr/>
          </p:nvSpPr>
          <p:spPr>
            <a:xfrm>
              <a:off x="615322" y="27579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B81E2A11-458D-B266-90EE-328A8FE9843E}"/>
                </a:ext>
              </a:extLst>
            </p:cNvPr>
            <p:cNvSpPr/>
            <p:nvPr/>
          </p:nvSpPr>
          <p:spPr>
            <a:xfrm>
              <a:off x="429834" y="301567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FC242C45-863D-C813-5C19-467F16DF194F}"/>
                </a:ext>
              </a:extLst>
            </p:cNvPr>
            <p:cNvSpPr/>
            <p:nvPr/>
          </p:nvSpPr>
          <p:spPr>
            <a:xfrm>
              <a:off x="117708" y="327339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5C1235FF-9C3D-31F8-9B43-7A4B86A114F8}"/>
                </a:ext>
              </a:extLst>
            </p:cNvPr>
            <p:cNvSpPr/>
            <p:nvPr/>
          </p:nvSpPr>
          <p:spPr>
            <a:xfrm>
              <a:off x="48232" y="19767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EE48F9AA-0DCA-B894-6A1F-7852744E85DA}"/>
                </a:ext>
              </a:extLst>
            </p:cNvPr>
            <p:cNvSpPr/>
            <p:nvPr/>
          </p:nvSpPr>
          <p:spPr>
            <a:xfrm>
              <a:off x="22258" y="234680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3C4DD8A6-A1E8-071C-37AF-A6843465288A}"/>
                </a:ext>
              </a:extLst>
            </p:cNvPr>
            <p:cNvSpPr/>
            <p:nvPr/>
          </p:nvSpPr>
          <p:spPr>
            <a:xfrm>
              <a:off x="696158" y="328748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07B22123-4F2C-2F2D-0BD1-46E74D815B22}"/>
                </a:ext>
              </a:extLst>
            </p:cNvPr>
            <p:cNvSpPr/>
            <p:nvPr/>
          </p:nvSpPr>
          <p:spPr>
            <a:xfrm>
              <a:off x="814857" y="30018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FB4CF8C0-1F91-043E-BA19-9C4A95CFD2D1}"/>
                </a:ext>
              </a:extLst>
            </p:cNvPr>
            <p:cNvSpPr/>
            <p:nvPr/>
          </p:nvSpPr>
          <p:spPr>
            <a:xfrm>
              <a:off x="67617" y="360780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B8459318-3B33-39FD-FF84-87E9599D650F}"/>
                </a:ext>
              </a:extLst>
            </p:cNvPr>
            <p:cNvSpPr/>
            <p:nvPr/>
          </p:nvSpPr>
          <p:spPr>
            <a:xfrm>
              <a:off x="465343" y="368020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09BF6610-8182-6DC6-CA79-20EBAFC2542F}"/>
                </a:ext>
              </a:extLst>
            </p:cNvPr>
            <p:cNvSpPr/>
            <p:nvPr/>
          </p:nvSpPr>
          <p:spPr>
            <a:xfrm>
              <a:off x="134958" y="391819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26F4A6DB-CCED-129B-57DE-AD4CB3577E35}"/>
                </a:ext>
              </a:extLst>
            </p:cNvPr>
            <p:cNvSpPr/>
            <p:nvPr/>
          </p:nvSpPr>
          <p:spPr>
            <a:xfrm>
              <a:off x="419481" y="402165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F9847C4B-A7F4-AAB0-0649-D4954B6EF7D6}"/>
                </a:ext>
              </a:extLst>
            </p:cNvPr>
            <p:cNvSpPr/>
            <p:nvPr/>
          </p:nvSpPr>
          <p:spPr>
            <a:xfrm>
              <a:off x="179299" y="425814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496D849A-3EEE-4832-10E9-6C8966331BBC}"/>
                </a:ext>
              </a:extLst>
            </p:cNvPr>
            <p:cNvSpPr/>
            <p:nvPr/>
          </p:nvSpPr>
          <p:spPr>
            <a:xfrm>
              <a:off x="777906" y="45020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CC26D7C7-45C4-F1E1-9C1B-7C7BF73E530F}"/>
                </a:ext>
              </a:extLst>
            </p:cNvPr>
            <p:cNvSpPr/>
            <p:nvPr/>
          </p:nvSpPr>
          <p:spPr>
            <a:xfrm>
              <a:off x="371445" y="469046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1CBCFB7C-A9B8-7DDE-E64B-9823EBE02F20}"/>
                </a:ext>
              </a:extLst>
            </p:cNvPr>
            <p:cNvSpPr/>
            <p:nvPr/>
          </p:nvSpPr>
          <p:spPr>
            <a:xfrm>
              <a:off x="655968" y="47939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05286D83-5234-BA30-33B3-45E6F7704B32}"/>
                </a:ext>
              </a:extLst>
            </p:cNvPr>
            <p:cNvSpPr/>
            <p:nvPr/>
          </p:nvSpPr>
          <p:spPr>
            <a:xfrm>
              <a:off x="415786" y="50304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5AF65C02-92DD-445D-0325-71B0C9F351DD}"/>
                </a:ext>
              </a:extLst>
            </p:cNvPr>
            <p:cNvSpPr/>
            <p:nvPr/>
          </p:nvSpPr>
          <p:spPr>
            <a:xfrm>
              <a:off x="866589" y="357085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2E64D042-2AE1-0C4A-256B-01EB8EA71BA7}"/>
                </a:ext>
              </a:extLst>
            </p:cNvPr>
            <p:cNvSpPr/>
            <p:nvPr/>
          </p:nvSpPr>
          <p:spPr>
            <a:xfrm>
              <a:off x="1191758" y="369279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FE8E422F-90AA-D9AE-0AF7-C199069BF474}"/>
                </a:ext>
              </a:extLst>
            </p:cNvPr>
            <p:cNvSpPr/>
            <p:nvPr/>
          </p:nvSpPr>
          <p:spPr>
            <a:xfrm>
              <a:off x="785297" y="388124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5AD8AD9F-C8A4-67CE-3AAF-D45B9C8D477D}"/>
                </a:ext>
              </a:extLst>
            </p:cNvPr>
            <p:cNvSpPr/>
            <p:nvPr/>
          </p:nvSpPr>
          <p:spPr>
            <a:xfrm>
              <a:off x="1069820" y="398470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70E5CF8D-CF1E-CD32-564D-6B986B64E02A}"/>
                </a:ext>
              </a:extLst>
            </p:cNvPr>
            <p:cNvSpPr/>
            <p:nvPr/>
          </p:nvSpPr>
          <p:spPr>
            <a:xfrm>
              <a:off x="171909" y="520039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CC44FF75-6679-3EA0-FDD1-D18791E7E65E}"/>
                </a:ext>
              </a:extLst>
            </p:cNvPr>
            <p:cNvSpPr/>
            <p:nvPr/>
          </p:nvSpPr>
          <p:spPr>
            <a:xfrm>
              <a:off x="497078" y="53223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C1006B17-07BB-C837-7E00-4B7E8F5F488B}"/>
                </a:ext>
              </a:extLst>
            </p:cNvPr>
            <p:cNvSpPr/>
            <p:nvPr/>
          </p:nvSpPr>
          <p:spPr>
            <a:xfrm>
              <a:off x="90617" y="551078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7DDE788C-BA63-4BDD-B19A-591E7F169740}"/>
                </a:ext>
              </a:extLst>
            </p:cNvPr>
            <p:cNvSpPr/>
            <p:nvPr/>
          </p:nvSpPr>
          <p:spPr>
            <a:xfrm>
              <a:off x="134958" y="58507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9827C824-5144-A8D2-BAE6-D23C70194D28}"/>
                </a:ext>
              </a:extLst>
            </p:cNvPr>
            <p:cNvSpPr/>
            <p:nvPr/>
          </p:nvSpPr>
          <p:spPr>
            <a:xfrm>
              <a:off x="112788" y="456483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CFA0FEDC-43B0-B58C-EB5B-29994C7CA354}"/>
                </a:ext>
              </a:extLst>
            </p:cNvPr>
            <p:cNvSpPr/>
            <p:nvPr/>
          </p:nvSpPr>
          <p:spPr>
            <a:xfrm>
              <a:off x="528487" y="587659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732F64C0-351D-EE66-5955-D6B12A53CBF1}"/>
                </a:ext>
              </a:extLst>
            </p:cNvPr>
            <p:cNvSpPr/>
            <p:nvPr/>
          </p:nvSpPr>
          <p:spPr>
            <a:xfrm>
              <a:off x="696614" y="556620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AD073E2-0502-E0D1-A8CB-63EDC293F472}"/>
                </a:ext>
              </a:extLst>
            </p:cNvPr>
            <p:cNvSpPr/>
            <p:nvPr/>
          </p:nvSpPr>
          <p:spPr>
            <a:xfrm>
              <a:off x="1675817" y="132422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C9B59F11-4F85-7865-40D5-86D45A81B7B5}"/>
                </a:ext>
              </a:extLst>
            </p:cNvPr>
            <p:cNvSpPr/>
            <p:nvPr/>
          </p:nvSpPr>
          <p:spPr>
            <a:xfrm>
              <a:off x="2000986" y="14461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A5775F32-E61A-1BDB-629E-54C6F2DA3F23}"/>
                </a:ext>
              </a:extLst>
            </p:cNvPr>
            <p:cNvSpPr/>
            <p:nvPr/>
          </p:nvSpPr>
          <p:spPr>
            <a:xfrm>
              <a:off x="1594524" y="16346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9BF8D35E-CE77-0F68-7AFF-283F901114D6}"/>
                </a:ext>
              </a:extLst>
            </p:cNvPr>
            <p:cNvSpPr/>
            <p:nvPr/>
          </p:nvSpPr>
          <p:spPr>
            <a:xfrm>
              <a:off x="1638866" y="19745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90775EF1-C70A-B612-5839-4E785E48F93D}"/>
                </a:ext>
              </a:extLst>
            </p:cNvPr>
            <p:cNvSpPr/>
            <p:nvPr/>
          </p:nvSpPr>
          <p:spPr>
            <a:xfrm>
              <a:off x="1912303" y="20965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B6455065-7542-60CF-8352-67E73A9CA82E}"/>
                </a:ext>
              </a:extLst>
            </p:cNvPr>
            <p:cNvSpPr/>
            <p:nvPr/>
          </p:nvSpPr>
          <p:spPr>
            <a:xfrm>
              <a:off x="2237472" y="221844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C8B1AC59-A4C4-FD24-4286-CC4864039A63}"/>
                </a:ext>
              </a:extLst>
            </p:cNvPr>
            <p:cNvSpPr/>
            <p:nvPr/>
          </p:nvSpPr>
          <p:spPr>
            <a:xfrm>
              <a:off x="1831011" y="240689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68F078F0-B441-06A9-E80D-79D5BECD6790}"/>
                </a:ext>
              </a:extLst>
            </p:cNvPr>
            <p:cNvSpPr/>
            <p:nvPr/>
          </p:nvSpPr>
          <p:spPr>
            <a:xfrm>
              <a:off x="2115534" y="251035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9CDAC55E-3169-808A-9EA6-FC26E9138F12}"/>
                </a:ext>
              </a:extLst>
            </p:cNvPr>
            <p:cNvSpPr/>
            <p:nvPr/>
          </p:nvSpPr>
          <p:spPr>
            <a:xfrm>
              <a:off x="2326155" y="128727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D3B55CD3-1FEF-919F-1F85-8C7C55AA352C}"/>
                </a:ext>
              </a:extLst>
            </p:cNvPr>
            <p:cNvSpPr/>
            <p:nvPr/>
          </p:nvSpPr>
          <p:spPr>
            <a:xfrm>
              <a:off x="2244863" y="159766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47DAC06A-F4E1-C932-3493-F4CA88CCE4A9}"/>
                </a:ext>
              </a:extLst>
            </p:cNvPr>
            <p:cNvSpPr/>
            <p:nvPr/>
          </p:nvSpPr>
          <p:spPr>
            <a:xfrm>
              <a:off x="2529386" y="17011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7DC4701A-A139-643F-F512-70927ACD264D}"/>
                </a:ext>
              </a:extLst>
            </p:cNvPr>
            <p:cNvSpPr/>
            <p:nvPr/>
          </p:nvSpPr>
          <p:spPr>
            <a:xfrm>
              <a:off x="2141128" y="190070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88ED9849-5B6D-28EF-D40A-97206FEFFAE8}"/>
                </a:ext>
              </a:extLst>
            </p:cNvPr>
            <p:cNvSpPr/>
            <p:nvPr/>
          </p:nvSpPr>
          <p:spPr>
            <a:xfrm>
              <a:off x="1631475" y="29168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B9C4EE82-73A7-4123-CED8-9F74858051AB}"/>
                </a:ext>
              </a:extLst>
            </p:cNvPr>
            <p:cNvSpPr/>
            <p:nvPr/>
          </p:nvSpPr>
          <p:spPr>
            <a:xfrm>
              <a:off x="1956645" y="303875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F328967B-DC65-5B0C-7AA2-7C042D51CBD2}"/>
                </a:ext>
              </a:extLst>
            </p:cNvPr>
            <p:cNvSpPr/>
            <p:nvPr/>
          </p:nvSpPr>
          <p:spPr>
            <a:xfrm>
              <a:off x="1834706" y="333067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E3665ECD-E60E-80FD-F47F-76E4FC84A881}"/>
                </a:ext>
              </a:extLst>
            </p:cNvPr>
            <p:cNvSpPr/>
            <p:nvPr/>
          </p:nvSpPr>
          <p:spPr>
            <a:xfrm>
              <a:off x="1075472" y="218518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D8BCED89-10D6-CC6F-8F5F-B706BE89D80D}"/>
                </a:ext>
              </a:extLst>
            </p:cNvPr>
            <p:cNvSpPr/>
            <p:nvPr/>
          </p:nvSpPr>
          <p:spPr>
            <a:xfrm>
              <a:off x="1587134" y="257686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53A66289-5BDC-1289-71E7-B337DF817158}"/>
                </a:ext>
              </a:extLst>
            </p:cNvPr>
            <p:cNvSpPr/>
            <p:nvPr/>
          </p:nvSpPr>
          <p:spPr>
            <a:xfrm>
              <a:off x="1988053" y="359302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6F941C6B-59C4-78D1-76AA-40D27836EEE7}"/>
                </a:ext>
              </a:extLst>
            </p:cNvPr>
            <p:cNvSpPr/>
            <p:nvPr/>
          </p:nvSpPr>
          <p:spPr>
            <a:xfrm>
              <a:off x="2156180" y="328263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EDF0AE2B-B707-E143-4D9A-BAC0260EA3CE}"/>
                </a:ext>
              </a:extLst>
            </p:cNvPr>
            <p:cNvSpPr/>
            <p:nvPr/>
          </p:nvSpPr>
          <p:spPr>
            <a:xfrm>
              <a:off x="2230082" y="28429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5DFC710C-E339-6F7A-EC2E-11D1916F8A08}"/>
                </a:ext>
              </a:extLst>
            </p:cNvPr>
            <p:cNvSpPr/>
            <p:nvPr/>
          </p:nvSpPr>
          <p:spPr>
            <a:xfrm>
              <a:off x="1594524" y="391080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B08B214D-13E9-4AE2-046C-1B794B39A6B7}"/>
                </a:ext>
              </a:extLst>
            </p:cNvPr>
            <p:cNvSpPr/>
            <p:nvPr/>
          </p:nvSpPr>
          <p:spPr>
            <a:xfrm>
              <a:off x="1919693" y="403274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FD735AB4-7AC8-DAB3-B89C-270AFFDF0CFC}"/>
                </a:ext>
              </a:extLst>
            </p:cNvPr>
            <p:cNvSpPr/>
            <p:nvPr/>
          </p:nvSpPr>
          <p:spPr>
            <a:xfrm>
              <a:off x="1513232" y="422119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0C36D2ED-7D96-45E3-50E2-54187890131E}"/>
                </a:ext>
              </a:extLst>
            </p:cNvPr>
            <p:cNvSpPr/>
            <p:nvPr/>
          </p:nvSpPr>
          <p:spPr>
            <a:xfrm>
              <a:off x="1797755" y="432465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0DC16400-90FA-5B45-A3CA-C86DC8E02CD8}"/>
                </a:ext>
              </a:extLst>
            </p:cNvPr>
            <p:cNvSpPr/>
            <p:nvPr/>
          </p:nvSpPr>
          <p:spPr>
            <a:xfrm>
              <a:off x="1831011" y="468307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EC763BAE-7E4D-30E8-6F3C-A538E0881C67}"/>
                </a:ext>
              </a:extLst>
            </p:cNvPr>
            <p:cNvSpPr/>
            <p:nvPr/>
          </p:nvSpPr>
          <p:spPr>
            <a:xfrm>
              <a:off x="2156180" y="48050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E95C21E1-9954-2021-C74A-64A4AD54B2C8}"/>
                </a:ext>
              </a:extLst>
            </p:cNvPr>
            <p:cNvSpPr/>
            <p:nvPr/>
          </p:nvSpPr>
          <p:spPr>
            <a:xfrm>
              <a:off x="1749719" y="49934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7CEA25F3-A2B0-EEAD-381E-C301AFF75DBA}"/>
                </a:ext>
              </a:extLst>
            </p:cNvPr>
            <p:cNvSpPr/>
            <p:nvPr/>
          </p:nvSpPr>
          <p:spPr>
            <a:xfrm>
              <a:off x="2034242" y="509693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50D35E77-9123-6E73-0053-BC5194E2E4B2}"/>
                </a:ext>
              </a:extLst>
            </p:cNvPr>
            <p:cNvSpPr/>
            <p:nvPr/>
          </p:nvSpPr>
          <p:spPr>
            <a:xfrm>
              <a:off x="2244863" y="387385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26C0DCAB-1B86-F241-52E5-98949DDA3AF7}"/>
                </a:ext>
              </a:extLst>
            </p:cNvPr>
            <p:cNvSpPr/>
            <p:nvPr/>
          </p:nvSpPr>
          <p:spPr>
            <a:xfrm>
              <a:off x="2163570" y="418423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1FE7B3B8-3ED0-0B92-B738-597DDD84312C}"/>
                </a:ext>
              </a:extLst>
            </p:cNvPr>
            <p:cNvSpPr/>
            <p:nvPr/>
          </p:nvSpPr>
          <p:spPr>
            <a:xfrm>
              <a:off x="2448093" y="428770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7DC11049-3B47-3A10-1690-65059175A6CC}"/>
                </a:ext>
              </a:extLst>
            </p:cNvPr>
            <p:cNvSpPr/>
            <p:nvPr/>
          </p:nvSpPr>
          <p:spPr>
            <a:xfrm>
              <a:off x="1550183" y="550339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E97EAA71-6B8E-E16F-AD28-F0C654B70A1A}"/>
                </a:ext>
              </a:extLst>
            </p:cNvPr>
            <p:cNvSpPr/>
            <p:nvPr/>
          </p:nvSpPr>
          <p:spPr>
            <a:xfrm>
              <a:off x="1875352" y="56253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24186C54-A9FC-38CF-4539-435E4645EE65}"/>
                </a:ext>
              </a:extLst>
            </p:cNvPr>
            <p:cNvSpPr/>
            <p:nvPr/>
          </p:nvSpPr>
          <p:spPr>
            <a:xfrm>
              <a:off x="1468891" y="581378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1807AEE6-B49B-E3F3-5FF4-FC13C619275A}"/>
                </a:ext>
              </a:extLst>
            </p:cNvPr>
            <p:cNvSpPr/>
            <p:nvPr/>
          </p:nvSpPr>
          <p:spPr>
            <a:xfrm>
              <a:off x="1513232" y="61537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0051417F-174B-D846-FA7D-7A3C528C68BC}"/>
                </a:ext>
              </a:extLst>
            </p:cNvPr>
            <p:cNvSpPr/>
            <p:nvPr/>
          </p:nvSpPr>
          <p:spPr>
            <a:xfrm>
              <a:off x="1491061" y="486783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0676F13B-5D71-5F9B-FC03-080F387D43E9}"/>
                </a:ext>
              </a:extLst>
            </p:cNvPr>
            <p:cNvSpPr/>
            <p:nvPr/>
          </p:nvSpPr>
          <p:spPr>
            <a:xfrm>
              <a:off x="1505842" y="516344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57C42C6F-26D8-4C27-5910-40F5FC4321DD}"/>
                </a:ext>
              </a:extLst>
            </p:cNvPr>
            <p:cNvSpPr/>
            <p:nvPr/>
          </p:nvSpPr>
          <p:spPr>
            <a:xfrm>
              <a:off x="1906761" y="617959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8969DF8D-7E80-258C-C10F-9122128C6FF1}"/>
                </a:ext>
              </a:extLst>
            </p:cNvPr>
            <p:cNvSpPr/>
            <p:nvPr/>
          </p:nvSpPr>
          <p:spPr>
            <a:xfrm>
              <a:off x="2074888" y="58692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FCEBA1F5-70E1-B304-65D0-5EFE42791395}"/>
                </a:ext>
              </a:extLst>
            </p:cNvPr>
            <p:cNvSpPr/>
            <p:nvPr/>
          </p:nvSpPr>
          <p:spPr>
            <a:xfrm>
              <a:off x="2148790" y="54294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D479E6C6-CDD0-A265-B916-777A9C517EC2}"/>
                </a:ext>
              </a:extLst>
            </p:cNvPr>
            <p:cNvSpPr/>
            <p:nvPr/>
          </p:nvSpPr>
          <p:spPr>
            <a:xfrm>
              <a:off x="83700" y="3695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DE49EE58-60BF-C87F-366B-45572043952E}"/>
                </a:ext>
              </a:extLst>
            </p:cNvPr>
            <p:cNvSpPr/>
            <p:nvPr/>
          </p:nvSpPr>
          <p:spPr>
            <a:xfrm>
              <a:off x="755735" y="1588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995D367C-E052-FA1A-6B72-67BC9677B8FD}"/>
                </a:ext>
              </a:extLst>
            </p:cNvPr>
            <p:cNvSpPr/>
            <p:nvPr/>
          </p:nvSpPr>
          <p:spPr>
            <a:xfrm>
              <a:off x="90616" y="3973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28BB993F-70C4-B962-8411-D6FD3D7D66AD}"/>
                </a:ext>
              </a:extLst>
            </p:cNvPr>
            <p:cNvSpPr/>
            <p:nvPr/>
          </p:nvSpPr>
          <p:spPr>
            <a:xfrm>
              <a:off x="633797" y="45080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9F415A38-B48B-9C0F-B08C-B7BDCCF60A71}"/>
                </a:ext>
              </a:extLst>
            </p:cNvPr>
            <p:cNvSpPr/>
            <p:nvPr/>
          </p:nvSpPr>
          <p:spPr>
            <a:xfrm>
              <a:off x="393615" y="6872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a:extLst>
                <a:ext uri="{FF2B5EF4-FFF2-40B4-BE49-F238E27FC236}">
                  <a16:creationId xmlns:a16="http://schemas.microsoft.com/office/drawing/2014/main" id="{6B2DB145-F7A7-8A20-73FE-02D8CDF6A244}"/>
                </a:ext>
              </a:extLst>
            </p:cNvPr>
            <p:cNvSpPr/>
            <p:nvPr/>
          </p:nvSpPr>
          <p:spPr>
            <a:xfrm>
              <a:off x="2026851" y="78289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0CC11919-6ED2-4454-4DA5-439840C75CC9}"/>
                </a:ext>
              </a:extLst>
            </p:cNvPr>
            <p:cNvSpPr/>
            <p:nvPr/>
          </p:nvSpPr>
          <p:spPr>
            <a:xfrm>
              <a:off x="1945558" y="109328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1138F216-05DD-815D-7BF0-06DB62C524A1}"/>
                </a:ext>
              </a:extLst>
            </p:cNvPr>
            <p:cNvSpPr/>
            <p:nvPr/>
          </p:nvSpPr>
          <p:spPr>
            <a:xfrm>
              <a:off x="1609082" y="35222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9A37B350-E93C-2103-2729-CA8C10BD2A01}"/>
                </a:ext>
              </a:extLst>
            </p:cNvPr>
            <p:cNvSpPr/>
            <p:nvPr/>
          </p:nvSpPr>
          <p:spPr>
            <a:xfrm>
              <a:off x="1080904" y="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173FC85F-6BF5-C3DB-1A37-A0E9B47C1416}"/>
                </a:ext>
              </a:extLst>
            </p:cNvPr>
            <p:cNvSpPr/>
            <p:nvPr/>
          </p:nvSpPr>
          <p:spPr>
            <a:xfrm>
              <a:off x="1406074" y="12193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Oval 498">
              <a:extLst>
                <a:ext uri="{FF2B5EF4-FFF2-40B4-BE49-F238E27FC236}">
                  <a16:creationId xmlns:a16="http://schemas.microsoft.com/office/drawing/2014/main" id="{24618170-1E67-8528-0BD2-F993970290E0}"/>
                </a:ext>
              </a:extLst>
            </p:cNvPr>
            <p:cNvSpPr/>
            <p:nvPr/>
          </p:nvSpPr>
          <p:spPr>
            <a:xfrm>
              <a:off x="999612" y="3103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Oval 499">
              <a:extLst>
                <a:ext uri="{FF2B5EF4-FFF2-40B4-BE49-F238E27FC236}">
                  <a16:creationId xmlns:a16="http://schemas.microsoft.com/office/drawing/2014/main" id="{23546709-6539-5B5C-FBB3-E9563137FE54}"/>
                </a:ext>
              </a:extLst>
            </p:cNvPr>
            <p:cNvSpPr/>
            <p:nvPr/>
          </p:nvSpPr>
          <p:spPr>
            <a:xfrm>
              <a:off x="1284135" y="41385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Oval 500">
              <a:extLst>
                <a:ext uri="{FF2B5EF4-FFF2-40B4-BE49-F238E27FC236}">
                  <a16:creationId xmlns:a16="http://schemas.microsoft.com/office/drawing/2014/main" id="{DD50BA72-DBE4-24FD-BED1-4509FA5351A3}"/>
                </a:ext>
              </a:extLst>
            </p:cNvPr>
            <p:cNvSpPr/>
            <p:nvPr/>
          </p:nvSpPr>
          <p:spPr>
            <a:xfrm>
              <a:off x="2422337" y="310467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Oval 501">
              <a:extLst>
                <a:ext uri="{FF2B5EF4-FFF2-40B4-BE49-F238E27FC236}">
                  <a16:creationId xmlns:a16="http://schemas.microsoft.com/office/drawing/2014/main" id="{542B7B51-A991-C092-A2CE-1CD6166BA6ED}"/>
                </a:ext>
              </a:extLst>
            </p:cNvPr>
            <p:cNvSpPr/>
            <p:nvPr/>
          </p:nvSpPr>
          <p:spPr>
            <a:xfrm>
              <a:off x="1686901" y="96765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Oval 502">
              <a:extLst>
                <a:ext uri="{FF2B5EF4-FFF2-40B4-BE49-F238E27FC236}">
                  <a16:creationId xmlns:a16="http://schemas.microsoft.com/office/drawing/2014/main" id="{7D5DA898-051E-DECF-8C0D-8CED41AB7B28}"/>
                </a:ext>
              </a:extLst>
            </p:cNvPr>
            <p:cNvSpPr/>
            <p:nvPr/>
          </p:nvSpPr>
          <p:spPr>
            <a:xfrm>
              <a:off x="1355500" y="274684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Oval 503">
              <a:extLst>
                <a:ext uri="{FF2B5EF4-FFF2-40B4-BE49-F238E27FC236}">
                  <a16:creationId xmlns:a16="http://schemas.microsoft.com/office/drawing/2014/main" id="{B619B61A-292D-2F49-0492-0B8D40E0BA53}"/>
                </a:ext>
              </a:extLst>
            </p:cNvPr>
            <p:cNvSpPr/>
            <p:nvPr/>
          </p:nvSpPr>
          <p:spPr>
            <a:xfrm>
              <a:off x="1246532" y="428545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Oval 504">
              <a:extLst>
                <a:ext uri="{FF2B5EF4-FFF2-40B4-BE49-F238E27FC236}">
                  <a16:creationId xmlns:a16="http://schemas.microsoft.com/office/drawing/2014/main" id="{F914E3D7-F8D3-8421-B31D-977246AA54A8}"/>
                </a:ext>
              </a:extLst>
            </p:cNvPr>
            <p:cNvSpPr/>
            <p:nvPr/>
          </p:nvSpPr>
          <p:spPr>
            <a:xfrm>
              <a:off x="2448093" y="455005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Oval 505">
              <a:extLst>
                <a:ext uri="{FF2B5EF4-FFF2-40B4-BE49-F238E27FC236}">
                  <a16:creationId xmlns:a16="http://schemas.microsoft.com/office/drawing/2014/main" id="{01867539-3035-E74D-1082-BA89B8465D30}"/>
                </a:ext>
              </a:extLst>
            </p:cNvPr>
            <p:cNvSpPr/>
            <p:nvPr/>
          </p:nvSpPr>
          <p:spPr>
            <a:xfrm>
              <a:off x="925902" y="539216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a:extLst>
                <a:ext uri="{FF2B5EF4-FFF2-40B4-BE49-F238E27FC236}">
                  <a16:creationId xmlns:a16="http://schemas.microsoft.com/office/drawing/2014/main" id="{8CEF288F-6613-FAA4-F55D-A6A6C8B14C93}"/>
                </a:ext>
              </a:extLst>
            </p:cNvPr>
            <p:cNvSpPr/>
            <p:nvPr/>
          </p:nvSpPr>
          <p:spPr>
            <a:xfrm>
              <a:off x="973255" y="568000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a:extLst>
                <a:ext uri="{FF2B5EF4-FFF2-40B4-BE49-F238E27FC236}">
                  <a16:creationId xmlns:a16="http://schemas.microsoft.com/office/drawing/2014/main" id="{D08DAAC2-94BC-7920-90FF-FA3839C53FAF}"/>
                </a:ext>
              </a:extLst>
            </p:cNvPr>
            <p:cNvSpPr/>
            <p:nvPr/>
          </p:nvSpPr>
          <p:spPr>
            <a:xfrm>
              <a:off x="921364" y="48124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a:extLst>
                <a:ext uri="{FF2B5EF4-FFF2-40B4-BE49-F238E27FC236}">
                  <a16:creationId xmlns:a16="http://schemas.microsoft.com/office/drawing/2014/main" id="{CF3401A9-13C4-5DC9-D97A-0C89E627433B}"/>
                </a:ext>
              </a:extLst>
            </p:cNvPr>
            <p:cNvSpPr/>
            <p:nvPr/>
          </p:nvSpPr>
          <p:spPr>
            <a:xfrm>
              <a:off x="1246533" y="493434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val 509">
              <a:extLst>
                <a:ext uri="{FF2B5EF4-FFF2-40B4-BE49-F238E27FC236}">
                  <a16:creationId xmlns:a16="http://schemas.microsoft.com/office/drawing/2014/main" id="{9CADBD9C-4D15-AAB3-D7B3-D23D728AA8A2}"/>
                </a:ext>
              </a:extLst>
            </p:cNvPr>
            <p:cNvSpPr/>
            <p:nvPr/>
          </p:nvSpPr>
          <p:spPr>
            <a:xfrm>
              <a:off x="2321729" y="513757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Oval 510">
              <a:extLst>
                <a:ext uri="{FF2B5EF4-FFF2-40B4-BE49-F238E27FC236}">
                  <a16:creationId xmlns:a16="http://schemas.microsoft.com/office/drawing/2014/main" id="{D8FEAE0D-583C-A912-CC11-80DB66EB4E56}"/>
                </a:ext>
              </a:extLst>
            </p:cNvPr>
            <p:cNvSpPr/>
            <p:nvPr/>
          </p:nvSpPr>
          <p:spPr>
            <a:xfrm>
              <a:off x="2380658" y="592388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a:extLst>
                <a:ext uri="{FF2B5EF4-FFF2-40B4-BE49-F238E27FC236}">
                  <a16:creationId xmlns:a16="http://schemas.microsoft.com/office/drawing/2014/main" id="{2A1BBD14-BCA8-2388-ECBE-3EE90D96359F}"/>
                </a:ext>
              </a:extLst>
            </p:cNvPr>
            <p:cNvSpPr/>
            <p:nvPr/>
          </p:nvSpPr>
          <p:spPr>
            <a:xfrm>
              <a:off x="2593735" y="369513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a:extLst>
                <a:ext uri="{FF2B5EF4-FFF2-40B4-BE49-F238E27FC236}">
                  <a16:creationId xmlns:a16="http://schemas.microsoft.com/office/drawing/2014/main" id="{E1DC5229-0F86-1854-19D4-AA5E200379C0}"/>
                </a:ext>
              </a:extLst>
            </p:cNvPr>
            <p:cNvSpPr/>
            <p:nvPr/>
          </p:nvSpPr>
          <p:spPr>
            <a:xfrm>
              <a:off x="1077209" y="45020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a:extLst>
                <a:ext uri="{FF2B5EF4-FFF2-40B4-BE49-F238E27FC236}">
                  <a16:creationId xmlns:a16="http://schemas.microsoft.com/office/drawing/2014/main" id="{FC53FD18-E835-83C2-C09A-4B8B810F4297}"/>
                </a:ext>
              </a:extLst>
            </p:cNvPr>
            <p:cNvSpPr/>
            <p:nvPr/>
          </p:nvSpPr>
          <p:spPr>
            <a:xfrm>
              <a:off x="2584705" y="115353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a:extLst>
                <a:ext uri="{FF2B5EF4-FFF2-40B4-BE49-F238E27FC236}">
                  <a16:creationId xmlns:a16="http://schemas.microsoft.com/office/drawing/2014/main" id="{E9C12C9D-9DC1-591B-512A-E6649EDB9A73}"/>
                </a:ext>
              </a:extLst>
            </p:cNvPr>
            <p:cNvSpPr/>
            <p:nvPr/>
          </p:nvSpPr>
          <p:spPr>
            <a:xfrm>
              <a:off x="815181" y="60133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a:extLst>
                <a:ext uri="{FF2B5EF4-FFF2-40B4-BE49-F238E27FC236}">
                  <a16:creationId xmlns:a16="http://schemas.microsoft.com/office/drawing/2014/main" id="{41542B11-6E09-CE2A-D847-8C0A7BE4DBCC}"/>
                </a:ext>
              </a:extLst>
            </p:cNvPr>
            <p:cNvSpPr/>
            <p:nvPr/>
          </p:nvSpPr>
          <p:spPr>
            <a:xfrm>
              <a:off x="644882" y="62117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a:extLst>
                <a:ext uri="{FF2B5EF4-FFF2-40B4-BE49-F238E27FC236}">
                  <a16:creationId xmlns:a16="http://schemas.microsoft.com/office/drawing/2014/main" id="{9CF2916C-49CB-4710-B261-4E765A98DB8E}"/>
                </a:ext>
              </a:extLst>
            </p:cNvPr>
            <p:cNvSpPr/>
            <p:nvPr/>
          </p:nvSpPr>
          <p:spPr>
            <a:xfrm>
              <a:off x="1275500" y="628305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a:extLst>
                <a:ext uri="{FF2B5EF4-FFF2-40B4-BE49-F238E27FC236}">
                  <a16:creationId xmlns:a16="http://schemas.microsoft.com/office/drawing/2014/main" id="{2010289E-1A4D-3008-E569-0EC0F76D2936}"/>
                </a:ext>
              </a:extLst>
            </p:cNvPr>
            <p:cNvSpPr/>
            <p:nvPr/>
          </p:nvSpPr>
          <p:spPr>
            <a:xfrm>
              <a:off x="948790" y="630069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a:extLst>
                <a:ext uri="{FF2B5EF4-FFF2-40B4-BE49-F238E27FC236}">
                  <a16:creationId xmlns:a16="http://schemas.microsoft.com/office/drawing/2014/main" id="{79D44C4C-BC55-DB55-3471-9892F9AD5B47}"/>
                </a:ext>
              </a:extLst>
            </p:cNvPr>
            <p:cNvSpPr/>
            <p:nvPr/>
          </p:nvSpPr>
          <p:spPr>
            <a:xfrm>
              <a:off x="2445892" y="48512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Oval 519">
              <a:extLst>
                <a:ext uri="{FF2B5EF4-FFF2-40B4-BE49-F238E27FC236}">
                  <a16:creationId xmlns:a16="http://schemas.microsoft.com/office/drawing/2014/main" id="{EA570F5B-D9F2-220A-4383-B696556FA9EB}"/>
                </a:ext>
              </a:extLst>
            </p:cNvPr>
            <p:cNvSpPr/>
            <p:nvPr/>
          </p:nvSpPr>
          <p:spPr>
            <a:xfrm>
              <a:off x="94312" y="630086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Oval 520">
              <a:extLst>
                <a:ext uri="{FF2B5EF4-FFF2-40B4-BE49-F238E27FC236}">
                  <a16:creationId xmlns:a16="http://schemas.microsoft.com/office/drawing/2014/main" id="{C0FA4781-A4E3-C92F-E606-77DE1067858E}"/>
                </a:ext>
              </a:extLst>
            </p:cNvPr>
            <p:cNvSpPr/>
            <p:nvPr/>
          </p:nvSpPr>
          <p:spPr>
            <a:xfrm>
              <a:off x="1239143" y="55588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Oval 521">
              <a:extLst>
                <a:ext uri="{FF2B5EF4-FFF2-40B4-BE49-F238E27FC236}">
                  <a16:creationId xmlns:a16="http://schemas.microsoft.com/office/drawing/2014/main" id="{7F37B0B4-87FD-4103-6BB6-14214F561270}"/>
                </a:ext>
              </a:extLst>
            </p:cNvPr>
            <p:cNvSpPr/>
            <p:nvPr/>
          </p:nvSpPr>
          <p:spPr>
            <a:xfrm>
              <a:off x="733565" y="7885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Oval 522">
              <a:extLst>
                <a:ext uri="{FF2B5EF4-FFF2-40B4-BE49-F238E27FC236}">
                  <a16:creationId xmlns:a16="http://schemas.microsoft.com/office/drawing/2014/main" id="{71E11B44-6874-EF4A-5336-873244645540}"/>
                </a:ext>
              </a:extLst>
            </p:cNvPr>
            <p:cNvSpPr/>
            <p:nvPr/>
          </p:nvSpPr>
          <p:spPr>
            <a:xfrm>
              <a:off x="1852959" y="50391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Oval 523">
              <a:extLst>
                <a:ext uri="{FF2B5EF4-FFF2-40B4-BE49-F238E27FC236}">
                  <a16:creationId xmlns:a16="http://schemas.microsoft.com/office/drawing/2014/main" id="{EEB77F40-C877-AE9F-D053-AF27F4F89D1A}"/>
                </a:ext>
              </a:extLst>
            </p:cNvPr>
            <p:cNvSpPr/>
            <p:nvPr/>
          </p:nvSpPr>
          <p:spPr>
            <a:xfrm>
              <a:off x="1568658" y="32332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Oval 524">
              <a:extLst>
                <a:ext uri="{FF2B5EF4-FFF2-40B4-BE49-F238E27FC236}">
                  <a16:creationId xmlns:a16="http://schemas.microsoft.com/office/drawing/2014/main" id="{B5B1238F-FB04-FC2C-5A96-E4725E2F3590}"/>
                </a:ext>
              </a:extLst>
            </p:cNvPr>
            <p:cNvSpPr/>
            <p:nvPr/>
          </p:nvSpPr>
          <p:spPr>
            <a:xfrm>
              <a:off x="2192686" y="54910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Oval 525">
              <a:extLst>
                <a:ext uri="{FF2B5EF4-FFF2-40B4-BE49-F238E27FC236}">
                  <a16:creationId xmlns:a16="http://schemas.microsoft.com/office/drawing/2014/main" id="{5981FC5E-4283-5C3A-AC6D-524BA4B5CE17}"/>
                </a:ext>
              </a:extLst>
            </p:cNvPr>
            <p:cNvSpPr/>
            <p:nvPr/>
          </p:nvSpPr>
          <p:spPr>
            <a:xfrm>
              <a:off x="393615" y="6532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Oval 526">
              <a:extLst>
                <a:ext uri="{FF2B5EF4-FFF2-40B4-BE49-F238E27FC236}">
                  <a16:creationId xmlns:a16="http://schemas.microsoft.com/office/drawing/2014/main" id="{A8E2255A-FA07-5CB9-A91B-BD3C6FF70740}"/>
                </a:ext>
              </a:extLst>
            </p:cNvPr>
            <p:cNvSpPr/>
            <p:nvPr/>
          </p:nvSpPr>
          <p:spPr>
            <a:xfrm>
              <a:off x="12249" y="10434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a16="http://schemas.microsoft.com/office/drawing/2014/main" id="{FDE99806-E320-3B1E-C1C5-DE6A44D47F6A}"/>
                </a:ext>
              </a:extLst>
            </p:cNvPr>
            <p:cNvSpPr/>
            <p:nvPr/>
          </p:nvSpPr>
          <p:spPr>
            <a:xfrm>
              <a:off x="2521994" y="229672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Oval 528">
              <a:extLst>
                <a:ext uri="{FF2B5EF4-FFF2-40B4-BE49-F238E27FC236}">
                  <a16:creationId xmlns:a16="http://schemas.microsoft.com/office/drawing/2014/main" id="{EE21A6E7-C051-7B34-6F3E-5CEF9F11EFF8}"/>
                </a:ext>
              </a:extLst>
            </p:cNvPr>
            <p:cNvSpPr/>
            <p:nvPr/>
          </p:nvSpPr>
          <p:spPr>
            <a:xfrm>
              <a:off x="2481349" y="35788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Oval 529">
              <a:extLst>
                <a:ext uri="{FF2B5EF4-FFF2-40B4-BE49-F238E27FC236}">
                  <a16:creationId xmlns:a16="http://schemas.microsoft.com/office/drawing/2014/main" id="{80CA9CA7-5D20-47A3-5695-0B4841AFADAF}"/>
                </a:ext>
              </a:extLst>
            </p:cNvPr>
            <p:cNvSpPr/>
            <p:nvPr/>
          </p:nvSpPr>
          <p:spPr>
            <a:xfrm>
              <a:off x="1361081" y="76393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Oval 530">
              <a:extLst>
                <a:ext uri="{FF2B5EF4-FFF2-40B4-BE49-F238E27FC236}">
                  <a16:creationId xmlns:a16="http://schemas.microsoft.com/office/drawing/2014/main" id="{5A7D8CA2-58A5-F34C-FA83-4C988E8FC950}"/>
                </a:ext>
              </a:extLst>
            </p:cNvPr>
            <p:cNvSpPr/>
            <p:nvPr/>
          </p:nvSpPr>
          <p:spPr>
            <a:xfrm>
              <a:off x="1812536" y="16183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Oval 531">
              <a:extLst>
                <a:ext uri="{FF2B5EF4-FFF2-40B4-BE49-F238E27FC236}">
                  <a16:creationId xmlns:a16="http://schemas.microsoft.com/office/drawing/2014/main" id="{586EB400-796A-C0EB-BF85-8F3AA671AD71}"/>
                </a:ext>
              </a:extLst>
            </p:cNvPr>
            <p:cNvSpPr/>
            <p:nvPr/>
          </p:nvSpPr>
          <p:spPr>
            <a:xfrm>
              <a:off x="1162197" y="188754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Oval 532">
              <a:extLst>
                <a:ext uri="{FF2B5EF4-FFF2-40B4-BE49-F238E27FC236}">
                  <a16:creationId xmlns:a16="http://schemas.microsoft.com/office/drawing/2014/main" id="{02B39090-20E2-4F66-1CF1-04F216B43933}"/>
                </a:ext>
              </a:extLst>
            </p:cNvPr>
            <p:cNvSpPr/>
            <p:nvPr/>
          </p:nvSpPr>
          <p:spPr>
            <a:xfrm>
              <a:off x="2485449" y="74069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Oval 533">
              <a:extLst>
                <a:ext uri="{FF2B5EF4-FFF2-40B4-BE49-F238E27FC236}">
                  <a16:creationId xmlns:a16="http://schemas.microsoft.com/office/drawing/2014/main" id="{06E3A28D-1256-708A-DB71-79F591F4AAE4}"/>
                </a:ext>
              </a:extLst>
            </p:cNvPr>
            <p:cNvSpPr/>
            <p:nvPr/>
          </p:nvSpPr>
          <p:spPr>
            <a:xfrm>
              <a:off x="1278272" y="30876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Oval 534">
              <a:extLst>
                <a:ext uri="{FF2B5EF4-FFF2-40B4-BE49-F238E27FC236}">
                  <a16:creationId xmlns:a16="http://schemas.microsoft.com/office/drawing/2014/main" id="{65F68F9C-5441-4D5A-F125-CEF11634F312}"/>
                </a:ext>
              </a:extLst>
            </p:cNvPr>
            <p:cNvSpPr/>
            <p:nvPr/>
          </p:nvSpPr>
          <p:spPr>
            <a:xfrm>
              <a:off x="2600040" y="340027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Oval 535">
              <a:extLst>
                <a:ext uri="{FF2B5EF4-FFF2-40B4-BE49-F238E27FC236}">
                  <a16:creationId xmlns:a16="http://schemas.microsoft.com/office/drawing/2014/main" id="{55093DD3-F901-1452-5392-56D9621EBD5A}"/>
                </a:ext>
              </a:extLst>
            </p:cNvPr>
            <p:cNvSpPr/>
            <p:nvPr/>
          </p:nvSpPr>
          <p:spPr>
            <a:xfrm>
              <a:off x="1307931" y="341536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a:extLst>
                <a:ext uri="{FF2B5EF4-FFF2-40B4-BE49-F238E27FC236}">
                  <a16:creationId xmlns:a16="http://schemas.microsoft.com/office/drawing/2014/main" id="{3A5AAFA3-6811-F596-F8AA-9C2CF29BD2FA}"/>
                </a:ext>
              </a:extLst>
            </p:cNvPr>
            <p:cNvSpPr/>
            <p:nvPr/>
          </p:nvSpPr>
          <p:spPr>
            <a:xfrm>
              <a:off x="1075472" y="285954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a:extLst>
                <a:ext uri="{FF2B5EF4-FFF2-40B4-BE49-F238E27FC236}">
                  <a16:creationId xmlns:a16="http://schemas.microsoft.com/office/drawing/2014/main" id="{E4EAE6E9-6CFA-7E8B-1A0D-AE2E719901B7}"/>
                </a:ext>
              </a:extLst>
            </p:cNvPr>
            <p:cNvSpPr/>
            <p:nvPr/>
          </p:nvSpPr>
          <p:spPr>
            <a:xfrm>
              <a:off x="1153562" y="24734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Freeform 538">
              <a:extLst>
                <a:ext uri="{FF2B5EF4-FFF2-40B4-BE49-F238E27FC236}">
                  <a16:creationId xmlns:a16="http://schemas.microsoft.com/office/drawing/2014/main" id="{F6731886-5E19-E230-F3FE-B60EB1AA8B25}"/>
                </a:ext>
              </a:extLst>
            </p:cNvPr>
            <p:cNvSpPr/>
            <p:nvPr/>
          </p:nvSpPr>
          <p:spPr>
            <a:xfrm flipV="1">
              <a:off x="2915831" y="3442635"/>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Freeform 539">
              <a:extLst>
                <a:ext uri="{FF2B5EF4-FFF2-40B4-BE49-F238E27FC236}">
                  <a16:creationId xmlns:a16="http://schemas.microsoft.com/office/drawing/2014/main" id="{6EE24204-E2B7-57DF-2AB3-41CDD84C296F}"/>
                </a:ext>
              </a:extLst>
            </p:cNvPr>
            <p:cNvSpPr/>
            <p:nvPr/>
          </p:nvSpPr>
          <p:spPr>
            <a:xfrm>
              <a:off x="2928186" y="108188"/>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Freeform 540">
              <a:extLst>
                <a:ext uri="{FF2B5EF4-FFF2-40B4-BE49-F238E27FC236}">
                  <a16:creationId xmlns:a16="http://schemas.microsoft.com/office/drawing/2014/main" id="{725E9EA2-D60D-8683-060C-C09E9545E32E}"/>
                </a:ext>
              </a:extLst>
            </p:cNvPr>
            <p:cNvSpPr/>
            <p:nvPr/>
          </p:nvSpPr>
          <p:spPr>
            <a:xfrm>
              <a:off x="2915831" y="830230"/>
              <a:ext cx="1810676" cy="2707074"/>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Freeform 541">
              <a:extLst>
                <a:ext uri="{FF2B5EF4-FFF2-40B4-BE49-F238E27FC236}">
                  <a16:creationId xmlns:a16="http://schemas.microsoft.com/office/drawing/2014/main" id="{9E7510D4-9C32-F63D-0335-79953D51AC34}"/>
                </a:ext>
              </a:extLst>
            </p:cNvPr>
            <p:cNvSpPr/>
            <p:nvPr/>
          </p:nvSpPr>
          <p:spPr>
            <a:xfrm>
              <a:off x="2925390" y="401986"/>
              <a:ext cx="1810676" cy="295095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Freeform 542">
              <a:extLst>
                <a:ext uri="{FF2B5EF4-FFF2-40B4-BE49-F238E27FC236}">
                  <a16:creationId xmlns:a16="http://schemas.microsoft.com/office/drawing/2014/main" id="{A152E22C-FCF6-EBEF-F57C-D452044D96AA}"/>
                </a:ext>
              </a:extLst>
            </p:cNvPr>
            <p:cNvSpPr/>
            <p:nvPr/>
          </p:nvSpPr>
          <p:spPr>
            <a:xfrm>
              <a:off x="2945811" y="336705"/>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Freeform 543">
              <a:extLst>
                <a:ext uri="{FF2B5EF4-FFF2-40B4-BE49-F238E27FC236}">
                  <a16:creationId xmlns:a16="http://schemas.microsoft.com/office/drawing/2014/main" id="{CC14C3FC-71E4-C812-354E-02EB7EF78FC4}"/>
                </a:ext>
              </a:extLst>
            </p:cNvPr>
            <p:cNvSpPr/>
            <p:nvPr/>
          </p:nvSpPr>
          <p:spPr>
            <a:xfrm flipV="1">
              <a:off x="2927394" y="3543416"/>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Freeform 544">
              <a:extLst>
                <a:ext uri="{FF2B5EF4-FFF2-40B4-BE49-F238E27FC236}">
                  <a16:creationId xmlns:a16="http://schemas.microsoft.com/office/drawing/2014/main" id="{74F988FA-3D4E-A357-69FD-B966FF0C4B13}"/>
                </a:ext>
              </a:extLst>
            </p:cNvPr>
            <p:cNvSpPr/>
            <p:nvPr/>
          </p:nvSpPr>
          <p:spPr>
            <a:xfrm flipV="1">
              <a:off x="2900049" y="3353771"/>
              <a:ext cx="1810676" cy="2707074"/>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Freeform 545">
              <a:extLst>
                <a:ext uri="{FF2B5EF4-FFF2-40B4-BE49-F238E27FC236}">
                  <a16:creationId xmlns:a16="http://schemas.microsoft.com/office/drawing/2014/main" id="{A9231290-39F8-8D58-E779-3A3A3B96C76B}"/>
                </a:ext>
              </a:extLst>
            </p:cNvPr>
            <p:cNvSpPr/>
            <p:nvPr/>
          </p:nvSpPr>
          <p:spPr>
            <a:xfrm flipV="1">
              <a:off x="2894618" y="3538138"/>
              <a:ext cx="1810676" cy="295095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Freeform 546">
              <a:extLst>
                <a:ext uri="{FF2B5EF4-FFF2-40B4-BE49-F238E27FC236}">
                  <a16:creationId xmlns:a16="http://schemas.microsoft.com/office/drawing/2014/main" id="{AAE0412B-9BA2-9F40-FAF8-67B15215E3BE}"/>
                </a:ext>
              </a:extLst>
            </p:cNvPr>
            <p:cNvSpPr/>
            <p:nvPr/>
          </p:nvSpPr>
          <p:spPr>
            <a:xfrm flipV="1">
              <a:off x="2900049" y="3314899"/>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Freeform 547">
              <a:extLst>
                <a:ext uri="{FF2B5EF4-FFF2-40B4-BE49-F238E27FC236}">
                  <a16:creationId xmlns:a16="http://schemas.microsoft.com/office/drawing/2014/main" id="{2D177FDC-A806-7923-8C8E-BD2B751B3269}"/>
                </a:ext>
              </a:extLst>
            </p:cNvPr>
            <p:cNvSpPr/>
            <p:nvPr/>
          </p:nvSpPr>
          <p:spPr>
            <a:xfrm>
              <a:off x="2922754" y="2414543"/>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Freeform 548">
              <a:extLst>
                <a:ext uri="{FF2B5EF4-FFF2-40B4-BE49-F238E27FC236}">
                  <a16:creationId xmlns:a16="http://schemas.microsoft.com/office/drawing/2014/main" id="{AFABFFC9-C400-206A-74FE-86B0B58E8EA0}"/>
                </a:ext>
              </a:extLst>
            </p:cNvPr>
            <p:cNvSpPr/>
            <p:nvPr/>
          </p:nvSpPr>
          <p:spPr>
            <a:xfrm>
              <a:off x="3021143" y="2291655"/>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549">
              <a:extLst>
                <a:ext uri="{FF2B5EF4-FFF2-40B4-BE49-F238E27FC236}">
                  <a16:creationId xmlns:a16="http://schemas.microsoft.com/office/drawing/2014/main" id="{8712C260-F408-D79B-0974-63CCF2236E08}"/>
                </a:ext>
              </a:extLst>
            </p:cNvPr>
            <p:cNvSpPr/>
            <p:nvPr/>
          </p:nvSpPr>
          <p:spPr>
            <a:xfrm flipV="1">
              <a:off x="2927193" y="3481103"/>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Freeform 550">
              <a:extLst>
                <a:ext uri="{FF2B5EF4-FFF2-40B4-BE49-F238E27FC236}">
                  <a16:creationId xmlns:a16="http://schemas.microsoft.com/office/drawing/2014/main" id="{B9A21BE4-6648-ED40-A717-25ACDEA6E9B7}"/>
                </a:ext>
              </a:extLst>
            </p:cNvPr>
            <p:cNvSpPr/>
            <p:nvPr/>
          </p:nvSpPr>
          <p:spPr>
            <a:xfrm flipV="1">
              <a:off x="2971795" y="3358215"/>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Freeform 551">
              <a:extLst>
                <a:ext uri="{FF2B5EF4-FFF2-40B4-BE49-F238E27FC236}">
                  <a16:creationId xmlns:a16="http://schemas.microsoft.com/office/drawing/2014/main" id="{3E037030-A44A-7A3E-8452-FCD10A38427F}"/>
                </a:ext>
              </a:extLst>
            </p:cNvPr>
            <p:cNvSpPr/>
            <p:nvPr/>
          </p:nvSpPr>
          <p:spPr>
            <a:xfrm>
              <a:off x="2934641" y="3162709"/>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Freeform 552">
              <a:extLst>
                <a:ext uri="{FF2B5EF4-FFF2-40B4-BE49-F238E27FC236}">
                  <a16:creationId xmlns:a16="http://schemas.microsoft.com/office/drawing/2014/main" id="{A5C12585-5180-9A6C-C610-49714AC8FC78}"/>
                </a:ext>
              </a:extLst>
            </p:cNvPr>
            <p:cNvSpPr/>
            <p:nvPr/>
          </p:nvSpPr>
          <p:spPr>
            <a:xfrm>
              <a:off x="3003536" y="2985815"/>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Freeform 553">
              <a:extLst>
                <a:ext uri="{FF2B5EF4-FFF2-40B4-BE49-F238E27FC236}">
                  <a16:creationId xmlns:a16="http://schemas.microsoft.com/office/drawing/2014/main" id="{515BA2D0-0DD2-197F-2B04-B883F343EB11}"/>
                </a:ext>
              </a:extLst>
            </p:cNvPr>
            <p:cNvSpPr/>
            <p:nvPr/>
          </p:nvSpPr>
          <p:spPr>
            <a:xfrm flipV="1">
              <a:off x="2991653" y="3543250"/>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Freeform 554">
              <a:extLst>
                <a:ext uri="{FF2B5EF4-FFF2-40B4-BE49-F238E27FC236}">
                  <a16:creationId xmlns:a16="http://schemas.microsoft.com/office/drawing/2014/main" id="{BEB8D356-C1D5-5EC8-181B-3B8E405B01B6}"/>
                </a:ext>
              </a:extLst>
            </p:cNvPr>
            <p:cNvSpPr/>
            <p:nvPr/>
          </p:nvSpPr>
          <p:spPr>
            <a:xfrm flipV="1">
              <a:off x="3012690" y="3616392"/>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Freeform 555">
              <a:extLst>
                <a:ext uri="{FF2B5EF4-FFF2-40B4-BE49-F238E27FC236}">
                  <a16:creationId xmlns:a16="http://schemas.microsoft.com/office/drawing/2014/main" id="{B1F90638-FAD6-DE7A-2D21-09166310BCAD}"/>
                </a:ext>
              </a:extLst>
            </p:cNvPr>
            <p:cNvSpPr/>
            <p:nvPr/>
          </p:nvSpPr>
          <p:spPr>
            <a:xfrm flipV="1">
              <a:off x="3047109" y="3711061"/>
              <a:ext cx="1719072" cy="507734"/>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Rectangle 556">
              <a:extLst>
                <a:ext uri="{FF2B5EF4-FFF2-40B4-BE49-F238E27FC236}">
                  <a16:creationId xmlns:a16="http://schemas.microsoft.com/office/drawing/2014/main" id="{400C52ED-AB28-A4CE-A158-EA9AFA804ED1}"/>
                </a:ext>
              </a:extLst>
            </p:cNvPr>
            <p:cNvSpPr/>
            <p:nvPr/>
          </p:nvSpPr>
          <p:spPr>
            <a:xfrm>
              <a:off x="-30416" y="-27815"/>
              <a:ext cx="2984586" cy="6858000"/>
            </a:xfrm>
            <a:prstGeom prst="rect">
              <a:avLst/>
            </a:prstGeom>
            <a:solidFill>
              <a:srgbClr val="A2C1E6">
                <a:alpha val="50000"/>
              </a:srgbClr>
            </a:solidFill>
            <a:ln w="127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rgbClr val="3B63AA"/>
                  </a:solidFill>
                  <a:latin typeface="Trebuchet MS" panose="020B0703020202090204" pitchFamily="34" charset="0"/>
                  <a:cs typeface="Times New Roman" panose="02020603050405020304" pitchFamily="18" charset="0"/>
                </a:rPr>
                <a:t>131</a:t>
              </a:r>
            </a:p>
            <a:p>
              <a:pPr algn="ctr"/>
              <a:endParaRPr lang="en-US" sz="7200" b="1" dirty="0">
                <a:solidFill>
                  <a:srgbClr val="3B63AA"/>
                </a:solidFill>
                <a:latin typeface="Times New Roman" panose="02020603050405020304" pitchFamily="18" charset="0"/>
                <a:cs typeface="Times New Roman" panose="02020603050405020304" pitchFamily="18" charset="0"/>
              </a:endParaRPr>
            </a:p>
            <a:p>
              <a:pPr algn="ctr"/>
              <a:r>
                <a:rPr lang="en-US" sz="7200" b="1" dirty="0">
                  <a:solidFill>
                    <a:srgbClr val="3B63AA"/>
                  </a:solidFill>
                  <a:latin typeface="Trebuchet MS" panose="020B0703020202090204" pitchFamily="34" charset="0"/>
                  <a:cs typeface="Times New Roman" panose="02020603050405020304" pitchFamily="18" charset="0"/>
                </a:rPr>
                <a:t>Sites</a:t>
              </a:r>
            </a:p>
          </p:txBody>
        </p:sp>
        <p:pic>
          <p:nvPicPr>
            <p:cNvPr id="558" name="Picture 557">
              <a:extLst>
                <a:ext uri="{FF2B5EF4-FFF2-40B4-BE49-F238E27FC236}">
                  <a16:creationId xmlns:a16="http://schemas.microsoft.com/office/drawing/2014/main" id="{403AF1E5-2CC6-4C41-C4C0-E21150009D6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463" l="8122" r="94289">
                          <a14:foregroundMark x1="15102" y1="62397" x2="15102" y2="62397"/>
                          <a14:foregroundMark x1="8122" y1="39876" x2="8122" y2="39876"/>
                          <a14:foregroundMark x1="53046" y1="18388" x2="53046" y2="18388"/>
                          <a14:foregroundMark x1="53934" y1="21901" x2="53934" y2="21901"/>
                          <a14:foregroundMark x1="56345" y1="23347" x2="56345" y2="23347"/>
                          <a14:foregroundMark x1="57614" y1="24793" x2="57614" y2="24793"/>
                          <a14:foregroundMark x1="59391" y1="26653" x2="59391" y2="2665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4949" y1="45661" x2="54949" y2="45661"/>
                          <a14:foregroundMark x1="77030" y1="11157" x2="77030" y2="11157"/>
                          <a14:foregroundMark x1="92005" y1="11983" x2="92005" y2="11983"/>
                          <a14:foregroundMark x1="76142" y1="11570" x2="76142" y2="11570"/>
                          <a14:foregroundMark x1="76142" y1="11570" x2="76142" y2="11570"/>
                          <a14:foregroundMark x1="74365" y1="17355" x2="74365" y2="17355"/>
                          <a14:foregroundMark x1="46827" y1="15909" x2="46827" y2="15909"/>
                          <a14:foregroundMark x1="94416" y1="11570" x2="94416" y2="11570"/>
                          <a14:foregroundMark x1="39594" y1="9091" x2="39594" y2="9091"/>
                          <a14:foregroundMark x1="78807" y1="11157" x2="78807" y2="11157"/>
                          <a14:foregroundMark x1="79695" y1="11157" x2="79695" y2="11157"/>
                          <a14:foregroundMark x1="79695" y1="11983" x2="79695" y2="11983"/>
                          <a14:foregroundMark x1="80711" y1="9711" x2="80711" y2="9711"/>
                          <a14:foregroundMark x1="80711" y1="9711" x2="80711" y2="9711"/>
                          <a14:foregroundMark x1="78807" y1="9711" x2="78807" y2="9711"/>
                          <a14:foregroundMark x1="78807" y1="9711" x2="78807" y2="9711"/>
                          <a14:foregroundMark x1="78807" y1="9711" x2="78807" y2="9711"/>
                          <a14:foregroundMark x1="78807" y1="9711" x2="78807" y2="9711"/>
                        </a14:backgroundRemoval>
                      </a14:imgEffect>
                    </a14:imgLayer>
                  </a14:imgProps>
                </a:ext>
              </a:extLst>
            </a:blip>
            <a:stretch>
              <a:fillRect/>
            </a:stretch>
          </p:blipFill>
          <p:spPr>
            <a:xfrm>
              <a:off x="158524" y="2786260"/>
              <a:ext cx="2466011" cy="1514657"/>
            </a:xfrm>
            <a:prstGeom prst="rect">
              <a:avLst/>
            </a:prstGeom>
          </p:spPr>
        </p:pic>
      </p:grpSp>
      <p:sp>
        <p:nvSpPr>
          <p:cNvPr id="277" name="Freeform 276">
            <a:extLst>
              <a:ext uri="{FF2B5EF4-FFF2-40B4-BE49-F238E27FC236}">
                <a16:creationId xmlns:a16="http://schemas.microsoft.com/office/drawing/2014/main" id="{4F375350-BF20-9E72-B4FD-D3B33FA0C132}"/>
              </a:ext>
            </a:extLst>
          </p:cNvPr>
          <p:cNvSpPr/>
          <p:nvPr/>
        </p:nvSpPr>
        <p:spPr>
          <a:xfrm flipV="1">
            <a:off x="9322585" y="3921381"/>
            <a:ext cx="1933471" cy="1983554"/>
          </a:xfrm>
          <a:custGeom>
            <a:avLst/>
            <a:gdLst>
              <a:gd name="connsiteX0" fmla="*/ 1437986 w 1437986"/>
              <a:gd name="connsiteY0" fmla="*/ 1619286 h 1829827"/>
              <a:gd name="connsiteX1" fmla="*/ 1190336 w 1437986"/>
              <a:gd name="connsiteY1" fmla="*/ 36 h 1829827"/>
              <a:gd name="connsiteX2" fmla="*/ 104486 w 1437986"/>
              <a:gd name="connsiteY2" fmla="*/ 1657386 h 1829827"/>
              <a:gd name="connsiteX3" fmla="*/ 104486 w 1437986"/>
              <a:gd name="connsiteY3" fmla="*/ 1695486 h 1829827"/>
              <a:gd name="connsiteX0" fmla="*/ 1333500 w 1333500"/>
              <a:gd name="connsiteY0" fmla="*/ 1619286 h 1657386"/>
              <a:gd name="connsiteX1" fmla="*/ 1085850 w 1333500"/>
              <a:gd name="connsiteY1" fmla="*/ 36 h 1657386"/>
              <a:gd name="connsiteX2" fmla="*/ 0 w 1333500"/>
              <a:gd name="connsiteY2" fmla="*/ 1657386 h 1657386"/>
              <a:gd name="connsiteX0" fmla="*/ 1333500 w 1333500"/>
              <a:gd name="connsiteY0" fmla="*/ 1276414 h 1314514"/>
              <a:gd name="connsiteX1" fmla="*/ 762000 w 1333500"/>
              <a:gd name="connsiteY1" fmla="*/ 64 h 1314514"/>
              <a:gd name="connsiteX2" fmla="*/ 0 w 1333500"/>
              <a:gd name="connsiteY2" fmla="*/ 1314514 h 1314514"/>
              <a:gd name="connsiteX0" fmla="*/ 1333500 w 1343697"/>
              <a:gd name="connsiteY0" fmla="*/ 1279048 h 1317148"/>
              <a:gd name="connsiteX1" fmla="*/ 762000 w 1343697"/>
              <a:gd name="connsiteY1" fmla="*/ 2698 h 1317148"/>
              <a:gd name="connsiteX2" fmla="*/ 0 w 1343697"/>
              <a:gd name="connsiteY2" fmla="*/ 1317148 h 1317148"/>
              <a:gd name="connsiteX0" fmla="*/ 933450 w 1137042"/>
              <a:gd name="connsiteY0" fmla="*/ 1298010 h 1317060"/>
              <a:gd name="connsiteX1" fmla="*/ 762000 w 1137042"/>
              <a:gd name="connsiteY1" fmla="*/ 2610 h 1317060"/>
              <a:gd name="connsiteX2" fmla="*/ 0 w 1137042"/>
              <a:gd name="connsiteY2" fmla="*/ 1317060 h 1317060"/>
              <a:gd name="connsiteX0" fmla="*/ 933450 w 1444508"/>
              <a:gd name="connsiteY0" fmla="*/ 1296806 h 1315856"/>
              <a:gd name="connsiteX1" fmla="*/ 762000 w 1444508"/>
              <a:gd name="connsiteY1" fmla="*/ 1406 h 1315856"/>
              <a:gd name="connsiteX2" fmla="*/ 0 w 1444508"/>
              <a:gd name="connsiteY2" fmla="*/ 1315856 h 1315856"/>
              <a:gd name="connsiteX0" fmla="*/ 1143488 w 1654546"/>
              <a:gd name="connsiteY0" fmla="*/ 1296806 h 1315856"/>
              <a:gd name="connsiteX1" fmla="*/ 972038 w 1654546"/>
              <a:gd name="connsiteY1" fmla="*/ 1406 h 1315856"/>
              <a:gd name="connsiteX2" fmla="*/ 210038 w 1654546"/>
              <a:gd name="connsiteY2" fmla="*/ 1315856 h 1315856"/>
              <a:gd name="connsiteX0" fmla="*/ 1168722 w 1679780"/>
              <a:gd name="connsiteY0" fmla="*/ 1296806 h 1315856"/>
              <a:gd name="connsiteX1" fmla="*/ 997272 w 1679780"/>
              <a:gd name="connsiteY1" fmla="*/ 1406 h 1315856"/>
              <a:gd name="connsiteX2" fmla="*/ 235272 w 1679780"/>
              <a:gd name="connsiteY2" fmla="*/ 1315856 h 1315856"/>
              <a:gd name="connsiteX0" fmla="*/ 1168722 w 1685880"/>
              <a:gd name="connsiteY0" fmla="*/ 1298182 h 1317232"/>
              <a:gd name="connsiteX1" fmla="*/ 997272 w 1685880"/>
              <a:gd name="connsiteY1" fmla="*/ 2782 h 1317232"/>
              <a:gd name="connsiteX2" fmla="*/ 235272 w 1685880"/>
              <a:gd name="connsiteY2" fmla="*/ 1317232 h 1317232"/>
              <a:gd name="connsiteX0" fmla="*/ 1171266 w 1688424"/>
              <a:gd name="connsiteY0" fmla="*/ 1298182 h 1317232"/>
              <a:gd name="connsiteX1" fmla="*/ 999816 w 1688424"/>
              <a:gd name="connsiteY1" fmla="*/ 2782 h 1317232"/>
              <a:gd name="connsiteX2" fmla="*/ 237816 w 1688424"/>
              <a:gd name="connsiteY2" fmla="*/ 1317232 h 1317232"/>
              <a:gd name="connsiteX0" fmla="*/ 1437966 w 1861732"/>
              <a:gd name="connsiteY0" fmla="*/ 1317185 h 1317185"/>
              <a:gd name="connsiteX1" fmla="*/ 999816 w 1861732"/>
              <a:gd name="connsiteY1" fmla="*/ 2735 h 1317185"/>
              <a:gd name="connsiteX2" fmla="*/ 237816 w 1861732"/>
              <a:gd name="connsiteY2" fmla="*/ 1317185 h 1317185"/>
              <a:gd name="connsiteX0" fmla="*/ 1326208 w 1749974"/>
              <a:gd name="connsiteY0" fmla="*/ 1317185 h 1336235"/>
              <a:gd name="connsiteX1" fmla="*/ 888058 w 1749974"/>
              <a:gd name="connsiteY1" fmla="*/ 2735 h 1336235"/>
              <a:gd name="connsiteX2" fmla="*/ 259408 w 1749974"/>
              <a:gd name="connsiteY2" fmla="*/ 1336235 h 1336235"/>
              <a:gd name="connsiteX0" fmla="*/ 1367320 w 1791086"/>
              <a:gd name="connsiteY0" fmla="*/ 1317185 h 1336235"/>
              <a:gd name="connsiteX1" fmla="*/ 929170 w 1791086"/>
              <a:gd name="connsiteY1" fmla="*/ 2735 h 1336235"/>
              <a:gd name="connsiteX2" fmla="*/ 300520 w 1791086"/>
              <a:gd name="connsiteY2" fmla="*/ 1336235 h 1336235"/>
              <a:gd name="connsiteX0" fmla="*/ 1261062 w 1684828"/>
              <a:gd name="connsiteY0" fmla="*/ 1317185 h 1336235"/>
              <a:gd name="connsiteX1" fmla="*/ 822912 w 1684828"/>
              <a:gd name="connsiteY1" fmla="*/ 2735 h 1336235"/>
              <a:gd name="connsiteX2" fmla="*/ 194262 w 1684828"/>
              <a:gd name="connsiteY2" fmla="*/ 1336235 h 1336235"/>
              <a:gd name="connsiteX0" fmla="*/ 1318015 w 1741781"/>
              <a:gd name="connsiteY0" fmla="*/ 1317185 h 1336235"/>
              <a:gd name="connsiteX1" fmla="*/ 879865 w 1741781"/>
              <a:gd name="connsiteY1" fmla="*/ 2735 h 1336235"/>
              <a:gd name="connsiteX2" fmla="*/ 251215 w 1741781"/>
              <a:gd name="connsiteY2" fmla="*/ 1336235 h 1336235"/>
              <a:gd name="connsiteX0" fmla="*/ 1318015 w 1716539"/>
              <a:gd name="connsiteY0" fmla="*/ 1317438 h 1336488"/>
              <a:gd name="connsiteX1" fmla="*/ 879865 w 1716539"/>
              <a:gd name="connsiteY1" fmla="*/ 2988 h 1336488"/>
              <a:gd name="connsiteX2" fmla="*/ 251215 w 1716539"/>
              <a:gd name="connsiteY2" fmla="*/ 1336488 h 1336488"/>
              <a:gd name="connsiteX0" fmla="*/ 1330297 w 1728821"/>
              <a:gd name="connsiteY0" fmla="*/ 1317438 h 1336488"/>
              <a:gd name="connsiteX1" fmla="*/ 892147 w 1728821"/>
              <a:gd name="connsiteY1" fmla="*/ 2988 h 1336488"/>
              <a:gd name="connsiteX2" fmla="*/ 263497 w 1728821"/>
              <a:gd name="connsiteY2" fmla="*/ 1336488 h 1336488"/>
              <a:gd name="connsiteX0" fmla="*/ 1330297 w 1728821"/>
              <a:gd name="connsiteY0" fmla="*/ 1314450 h 1333500"/>
              <a:gd name="connsiteX1" fmla="*/ 892147 w 1728821"/>
              <a:gd name="connsiteY1" fmla="*/ 0 h 1333500"/>
              <a:gd name="connsiteX2" fmla="*/ 263497 w 1728821"/>
              <a:gd name="connsiteY2" fmla="*/ 1333500 h 1333500"/>
              <a:gd name="connsiteX0" fmla="*/ 1340117 w 1738641"/>
              <a:gd name="connsiteY0" fmla="*/ 1314450 h 1333500"/>
              <a:gd name="connsiteX1" fmla="*/ 901967 w 1738641"/>
              <a:gd name="connsiteY1" fmla="*/ 0 h 1333500"/>
              <a:gd name="connsiteX2" fmla="*/ 273317 w 1738641"/>
              <a:gd name="connsiteY2" fmla="*/ 1333500 h 1333500"/>
              <a:gd name="connsiteX0" fmla="*/ 1207271 w 1605795"/>
              <a:gd name="connsiteY0" fmla="*/ 1314450 h 1333500"/>
              <a:gd name="connsiteX1" fmla="*/ 769121 w 1605795"/>
              <a:gd name="connsiteY1" fmla="*/ 0 h 1333500"/>
              <a:gd name="connsiteX2" fmla="*/ 311921 w 1605795"/>
              <a:gd name="connsiteY2" fmla="*/ 1333500 h 1333500"/>
              <a:gd name="connsiteX0" fmla="*/ 1308856 w 1707380"/>
              <a:gd name="connsiteY0" fmla="*/ 1314450 h 1333500"/>
              <a:gd name="connsiteX1" fmla="*/ 870706 w 1707380"/>
              <a:gd name="connsiteY1" fmla="*/ 0 h 1333500"/>
              <a:gd name="connsiteX2" fmla="*/ 413506 w 1707380"/>
              <a:gd name="connsiteY2" fmla="*/ 1333500 h 1333500"/>
              <a:gd name="connsiteX0" fmla="*/ 1308856 w 1707380"/>
              <a:gd name="connsiteY0" fmla="*/ 1695450 h 1695450"/>
              <a:gd name="connsiteX1" fmla="*/ 870706 w 1707380"/>
              <a:gd name="connsiteY1" fmla="*/ 0 h 1695450"/>
              <a:gd name="connsiteX2" fmla="*/ 413506 w 1707380"/>
              <a:gd name="connsiteY2" fmla="*/ 1333500 h 1695450"/>
              <a:gd name="connsiteX0" fmla="*/ 1308856 w 1707380"/>
              <a:gd name="connsiteY0" fmla="*/ 2000250 h 2000250"/>
              <a:gd name="connsiteX1" fmla="*/ 870706 w 1707380"/>
              <a:gd name="connsiteY1" fmla="*/ 0 h 2000250"/>
              <a:gd name="connsiteX2" fmla="*/ 413506 w 1707380"/>
              <a:gd name="connsiteY2" fmla="*/ 1638300 h 2000250"/>
              <a:gd name="connsiteX0" fmla="*/ 1442104 w 1840628"/>
              <a:gd name="connsiteY0" fmla="*/ 2000250 h 2000250"/>
              <a:gd name="connsiteX1" fmla="*/ 1003954 w 1840628"/>
              <a:gd name="connsiteY1" fmla="*/ 0 h 2000250"/>
              <a:gd name="connsiteX2" fmla="*/ 546754 w 1840628"/>
              <a:gd name="connsiteY2" fmla="*/ 1638300 h 2000250"/>
              <a:gd name="connsiteX0" fmla="*/ 1442104 w 2013395"/>
              <a:gd name="connsiteY0" fmla="*/ 2003206 h 2003206"/>
              <a:gd name="connsiteX1" fmla="*/ 1003954 w 2013395"/>
              <a:gd name="connsiteY1" fmla="*/ 2956 h 2003206"/>
              <a:gd name="connsiteX2" fmla="*/ 546754 w 2013395"/>
              <a:gd name="connsiteY2" fmla="*/ 1641256 h 2003206"/>
              <a:gd name="connsiteX0" fmla="*/ 1435148 w 2014934"/>
              <a:gd name="connsiteY0" fmla="*/ 2212437 h 2212437"/>
              <a:gd name="connsiteX1" fmla="*/ 1016048 w 2014934"/>
              <a:gd name="connsiteY1" fmla="*/ 2637 h 2212437"/>
              <a:gd name="connsiteX2" fmla="*/ 539798 w 2014934"/>
              <a:gd name="connsiteY2" fmla="*/ 1850487 h 2212437"/>
              <a:gd name="connsiteX0" fmla="*/ 1428712 w 2016614"/>
              <a:gd name="connsiteY0" fmla="*/ 2407886 h 2407886"/>
              <a:gd name="connsiteX1" fmla="*/ 1027541 w 2016614"/>
              <a:gd name="connsiteY1" fmla="*/ 2395 h 2407886"/>
              <a:gd name="connsiteX2" fmla="*/ 533362 w 2016614"/>
              <a:gd name="connsiteY2" fmla="*/ 2045936 h 2407886"/>
              <a:gd name="connsiteX0" fmla="*/ 1460807 w 2048709"/>
              <a:gd name="connsiteY0" fmla="*/ 2407886 h 2407886"/>
              <a:gd name="connsiteX1" fmla="*/ 1059636 w 2048709"/>
              <a:gd name="connsiteY1" fmla="*/ 2395 h 2407886"/>
              <a:gd name="connsiteX2" fmla="*/ 565457 w 2048709"/>
              <a:gd name="connsiteY2" fmla="*/ 2045936 h 2407886"/>
              <a:gd name="connsiteX0" fmla="*/ 1460807 w 1975894"/>
              <a:gd name="connsiteY0" fmla="*/ 2405493 h 2405493"/>
              <a:gd name="connsiteX1" fmla="*/ 1059636 w 1975894"/>
              <a:gd name="connsiteY1" fmla="*/ 2 h 2405493"/>
              <a:gd name="connsiteX2" fmla="*/ 565457 w 1975894"/>
              <a:gd name="connsiteY2" fmla="*/ 2043543 h 2405493"/>
              <a:gd name="connsiteX0" fmla="*/ 1418384 w 1933471"/>
              <a:gd name="connsiteY0" fmla="*/ 2405493 h 2405493"/>
              <a:gd name="connsiteX1" fmla="*/ 1017213 w 1933471"/>
              <a:gd name="connsiteY1" fmla="*/ 2 h 2405493"/>
              <a:gd name="connsiteX2" fmla="*/ 523034 w 1933471"/>
              <a:gd name="connsiteY2" fmla="*/ 2043543 h 2405493"/>
            </a:gdLst>
            <a:ahLst/>
            <a:cxnLst>
              <a:cxn ang="0">
                <a:pos x="connsiteX0" y="connsiteY0"/>
              </a:cxn>
              <a:cxn ang="0">
                <a:pos x="connsiteX1" y="connsiteY1"/>
              </a:cxn>
              <a:cxn ang="0">
                <a:pos x="connsiteX2" y="connsiteY2"/>
              </a:cxn>
            </a:cxnLst>
            <a:rect l="l" t="t" r="r" b="b"/>
            <a:pathLst>
              <a:path w="1933471" h="2405493">
                <a:moveTo>
                  <a:pt x="1418384" y="2405493"/>
                </a:moveTo>
                <a:cubicBezTo>
                  <a:pt x="2186734" y="1992743"/>
                  <a:pt x="2129210" y="47912"/>
                  <a:pt x="1017213" y="2"/>
                </a:cubicBezTo>
                <a:cubicBezTo>
                  <a:pt x="-45478" y="-1727"/>
                  <a:pt x="-381841" y="1437118"/>
                  <a:pt x="523034" y="2043543"/>
                </a:cubicBezTo>
              </a:path>
            </a:pathLst>
          </a:custGeom>
          <a:noFill/>
          <a:ln w="254000">
            <a:solidFill>
              <a:srgbClr val="A4C48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ADE3D0-51BB-3F00-EA17-5B6DD36192E9}"/>
              </a:ext>
            </a:extLst>
          </p:cNvPr>
          <p:cNvSpPr/>
          <p:nvPr/>
        </p:nvSpPr>
        <p:spPr>
          <a:xfrm>
            <a:off x="8934450" y="2609850"/>
            <a:ext cx="2590800" cy="1581150"/>
          </a:xfrm>
          <a:prstGeom prst="rect">
            <a:avLst/>
          </a:prstGeom>
          <a:solidFill>
            <a:srgbClr val="C3E0A3"/>
          </a:solid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4472C4"/>
              </a:solidFill>
            </a:endParaRPr>
          </a:p>
        </p:txBody>
      </p:sp>
      <p:pic>
        <p:nvPicPr>
          <p:cNvPr id="7" name="Picture 2" descr="Lexington Regional Health Center joins Cerner CommunityWorks Family -  Lexington Regional Health Center">
            <a:extLst>
              <a:ext uri="{FF2B5EF4-FFF2-40B4-BE49-F238E27FC236}">
                <a16:creationId xmlns:a16="http://schemas.microsoft.com/office/drawing/2014/main" id="{E2E73A69-760D-2C8A-BDAF-7DA73D692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1760" y="2903431"/>
            <a:ext cx="1456180" cy="95588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0BBFB8FE-E17A-ED7C-99E9-BCA58559E9F0}"/>
              </a:ext>
            </a:extLst>
          </p:cNvPr>
          <p:cNvCxnSpPr/>
          <p:nvPr/>
        </p:nvCxnSpPr>
        <p:spPr>
          <a:xfrm>
            <a:off x="7391400" y="3400425"/>
            <a:ext cx="1543050" cy="0"/>
          </a:xfrm>
          <a:prstGeom prst="straightConnector1">
            <a:avLst/>
          </a:prstGeom>
          <a:ln w="254000">
            <a:tailEnd type="triangle" w="sm" len="sm"/>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5F79673-8E7F-3204-F84E-71A42FA041CE}"/>
              </a:ext>
            </a:extLst>
          </p:cNvPr>
          <p:cNvSpPr txBox="1"/>
          <p:nvPr/>
        </p:nvSpPr>
        <p:spPr>
          <a:xfrm>
            <a:off x="8671011" y="6028224"/>
            <a:ext cx="3252493" cy="646331"/>
          </a:xfrm>
          <a:prstGeom prst="rect">
            <a:avLst/>
          </a:prstGeom>
          <a:noFill/>
        </p:spPr>
        <p:txBody>
          <a:bodyPr wrap="none" rtlCol="0">
            <a:spAutoFit/>
          </a:bodyPr>
          <a:lstStyle/>
          <a:p>
            <a:r>
              <a:rPr lang="en-US" sz="3600" b="1" dirty="0">
                <a:solidFill>
                  <a:srgbClr val="86C03D"/>
                </a:solidFill>
              </a:rPr>
              <a:t>Patient Updates</a:t>
            </a:r>
          </a:p>
        </p:txBody>
      </p:sp>
      <p:grpSp>
        <p:nvGrpSpPr>
          <p:cNvPr id="13" name="Group 12">
            <a:extLst>
              <a:ext uri="{FF2B5EF4-FFF2-40B4-BE49-F238E27FC236}">
                <a16:creationId xmlns:a16="http://schemas.microsoft.com/office/drawing/2014/main" id="{5E3F7EE3-008A-71CF-93EA-552D25B3C8B0}"/>
              </a:ext>
            </a:extLst>
          </p:cNvPr>
          <p:cNvGrpSpPr/>
          <p:nvPr/>
        </p:nvGrpSpPr>
        <p:grpSpPr>
          <a:xfrm>
            <a:off x="3706615" y="1057641"/>
            <a:ext cx="3295842" cy="1574654"/>
            <a:chOff x="3706615" y="1057641"/>
            <a:chExt cx="3295842" cy="1574654"/>
          </a:xfrm>
        </p:grpSpPr>
        <p:cxnSp>
          <p:nvCxnSpPr>
            <p:cNvPr id="14" name="Straight Arrow Connector 13">
              <a:extLst>
                <a:ext uri="{FF2B5EF4-FFF2-40B4-BE49-F238E27FC236}">
                  <a16:creationId xmlns:a16="http://schemas.microsoft.com/office/drawing/2014/main" id="{2FC455B1-1412-1BF1-F8F6-132573F5A178}"/>
                </a:ext>
              </a:extLst>
            </p:cNvPr>
            <p:cNvCxnSpPr>
              <a:cxnSpLocks/>
            </p:cNvCxnSpPr>
            <p:nvPr/>
          </p:nvCxnSpPr>
          <p:spPr>
            <a:xfrm flipH="1" flipV="1">
              <a:off x="4774329" y="2025732"/>
              <a:ext cx="337529" cy="562788"/>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008D70FD-7385-3183-6AB9-CCBCDF943646}"/>
                </a:ext>
              </a:extLst>
            </p:cNvPr>
            <p:cNvSpPr/>
            <p:nvPr/>
          </p:nvSpPr>
          <p:spPr>
            <a:xfrm>
              <a:off x="5895316" y="1057641"/>
              <a:ext cx="1107141" cy="1107141"/>
            </a:xfrm>
            <a:prstGeom prst="roundRect">
              <a:avLst/>
            </a:prstGeom>
            <a:solidFill>
              <a:srgbClr val="FBE5D6"/>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rPr>
                <a:t>CCRA</a:t>
              </a:r>
            </a:p>
          </p:txBody>
        </p:sp>
        <p:cxnSp>
          <p:nvCxnSpPr>
            <p:cNvPr id="16" name="Straight Arrow Connector 15">
              <a:extLst>
                <a:ext uri="{FF2B5EF4-FFF2-40B4-BE49-F238E27FC236}">
                  <a16:creationId xmlns:a16="http://schemas.microsoft.com/office/drawing/2014/main" id="{FD3CF331-21C0-073C-A184-355D62A242AE}"/>
                </a:ext>
              </a:extLst>
            </p:cNvPr>
            <p:cNvCxnSpPr>
              <a:cxnSpLocks/>
            </p:cNvCxnSpPr>
            <p:nvPr/>
          </p:nvCxnSpPr>
          <p:spPr>
            <a:xfrm flipV="1">
              <a:off x="5486158" y="2028558"/>
              <a:ext cx="393660" cy="603737"/>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D110DC9-7228-4D94-1301-C461B914C1EE}"/>
                </a:ext>
              </a:extLst>
            </p:cNvPr>
            <p:cNvSpPr/>
            <p:nvPr/>
          </p:nvSpPr>
          <p:spPr>
            <a:xfrm>
              <a:off x="3706615" y="1074465"/>
              <a:ext cx="1107141" cy="1107141"/>
            </a:xfrm>
            <a:prstGeom prst="roundRect">
              <a:avLst/>
            </a:prstGeom>
            <a:solidFill>
              <a:srgbClr val="FBE5D6"/>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rPr>
                <a:t>AMPL</a:t>
              </a:r>
            </a:p>
          </p:txBody>
        </p:sp>
      </p:grpSp>
      <p:grpSp>
        <p:nvGrpSpPr>
          <p:cNvPr id="18" name="Group 17">
            <a:extLst>
              <a:ext uri="{FF2B5EF4-FFF2-40B4-BE49-F238E27FC236}">
                <a16:creationId xmlns:a16="http://schemas.microsoft.com/office/drawing/2014/main" id="{D58D2E97-E4AE-8F97-2E30-A99C6891B624}"/>
              </a:ext>
            </a:extLst>
          </p:cNvPr>
          <p:cNvGrpSpPr/>
          <p:nvPr/>
        </p:nvGrpSpPr>
        <p:grpSpPr>
          <a:xfrm>
            <a:off x="4060002" y="4191000"/>
            <a:ext cx="4362870" cy="2303032"/>
            <a:chOff x="4060002" y="4191000"/>
            <a:chExt cx="4362870" cy="2303032"/>
          </a:xfrm>
        </p:grpSpPr>
        <p:cxnSp>
          <p:nvCxnSpPr>
            <p:cNvPr id="19" name="Straight Arrow Connector 18">
              <a:extLst>
                <a:ext uri="{FF2B5EF4-FFF2-40B4-BE49-F238E27FC236}">
                  <a16:creationId xmlns:a16="http://schemas.microsoft.com/office/drawing/2014/main" id="{5F0ABBC7-E0D3-BB92-C75E-F23823AC2CEE}"/>
                </a:ext>
              </a:extLst>
            </p:cNvPr>
            <p:cNvCxnSpPr>
              <a:cxnSpLocks/>
            </p:cNvCxnSpPr>
            <p:nvPr/>
          </p:nvCxnSpPr>
          <p:spPr>
            <a:xfrm>
              <a:off x="5895316" y="4191000"/>
              <a:ext cx="817828" cy="1046344"/>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4E9DE487-33EB-252A-6077-A2CB2EC8D0A3}"/>
                </a:ext>
              </a:extLst>
            </p:cNvPr>
            <p:cNvSpPr/>
            <p:nvPr/>
          </p:nvSpPr>
          <p:spPr>
            <a:xfrm>
              <a:off x="4060002" y="5274507"/>
              <a:ext cx="1107141" cy="1107141"/>
            </a:xfrm>
            <a:prstGeom prst="roundRect">
              <a:avLst/>
            </a:prstGeom>
            <a:solidFill>
              <a:srgbClr val="FBE5D6"/>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rPr>
                <a:t>BMS</a:t>
              </a:r>
            </a:p>
          </p:txBody>
        </p:sp>
        <p:cxnSp>
          <p:nvCxnSpPr>
            <p:cNvPr id="21" name="Straight Arrow Connector 20">
              <a:extLst>
                <a:ext uri="{FF2B5EF4-FFF2-40B4-BE49-F238E27FC236}">
                  <a16:creationId xmlns:a16="http://schemas.microsoft.com/office/drawing/2014/main" id="{99A1C5E3-8885-F4E6-28CC-D9F6BC6420C3}"/>
                </a:ext>
              </a:extLst>
            </p:cNvPr>
            <p:cNvCxnSpPr>
              <a:cxnSpLocks/>
              <a:endCxn id="20" idx="0"/>
            </p:cNvCxnSpPr>
            <p:nvPr/>
          </p:nvCxnSpPr>
          <p:spPr>
            <a:xfrm flipH="1">
              <a:off x="4613573" y="4196946"/>
              <a:ext cx="391780" cy="1077561"/>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6A1B4E-E721-AAD1-0249-E641BC7A8E6C}"/>
                </a:ext>
              </a:extLst>
            </p:cNvPr>
            <p:cNvSpPr txBox="1"/>
            <p:nvPr/>
          </p:nvSpPr>
          <p:spPr>
            <a:xfrm>
              <a:off x="6056455" y="5047482"/>
              <a:ext cx="2366417" cy="1446550"/>
            </a:xfrm>
            <a:prstGeom prst="rect">
              <a:avLst/>
            </a:prstGeom>
            <a:noFill/>
          </p:spPr>
          <p:txBody>
            <a:bodyPr wrap="none" rtlCol="0">
              <a:spAutoFit/>
            </a:bodyPr>
            <a:lstStyle/>
            <a:p>
              <a:pPr algn="ctr"/>
              <a:r>
                <a:rPr lang="en-US" sz="4800" b="1" dirty="0">
                  <a:solidFill>
                    <a:srgbClr val="ED7D31"/>
                  </a:solidFill>
                </a:rPr>
                <a:t>50+ </a:t>
              </a:r>
            </a:p>
            <a:p>
              <a:pPr algn="ctr"/>
              <a:r>
                <a:rPr lang="en-US" sz="4000" b="1" dirty="0">
                  <a:solidFill>
                    <a:srgbClr val="ED7D31"/>
                  </a:solidFill>
                </a:rPr>
                <a:t>Programs!</a:t>
              </a:r>
            </a:p>
          </p:txBody>
        </p:sp>
      </p:grpSp>
      <p:sp>
        <p:nvSpPr>
          <p:cNvPr id="5" name="Rectangle 4">
            <a:extLst>
              <a:ext uri="{FF2B5EF4-FFF2-40B4-BE49-F238E27FC236}">
                <a16:creationId xmlns:a16="http://schemas.microsoft.com/office/drawing/2014/main" id="{853D2309-FE83-C990-E96B-F1867FF3869B}"/>
              </a:ext>
            </a:extLst>
          </p:cNvPr>
          <p:cNvSpPr/>
          <p:nvPr/>
        </p:nvSpPr>
        <p:spPr>
          <a:xfrm>
            <a:off x="4800600" y="2609850"/>
            <a:ext cx="2590800" cy="1581150"/>
          </a:xfrm>
          <a:prstGeom prst="rect">
            <a:avLst/>
          </a:prstGeom>
          <a:solidFill>
            <a:srgbClr val="A2C1E6">
              <a:alpha val="50000"/>
            </a:srgbClr>
          </a:solid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rgbClr val="4472C4"/>
                </a:solidFill>
              </a:rPr>
              <a:t>VDIF</a:t>
            </a:r>
          </a:p>
        </p:txBody>
      </p:sp>
    </p:spTree>
    <p:extLst>
      <p:ext uri="{BB962C8B-B14F-4D97-AF65-F5344CB8AC3E}">
        <p14:creationId xmlns:p14="http://schemas.microsoft.com/office/powerpoint/2010/main" val="1543998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64A5173-C2C9-5641-17D0-F18A1D807818}"/>
              </a:ext>
            </a:extLst>
          </p:cNvPr>
          <p:cNvSpPr txBox="1"/>
          <p:nvPr/>
        </p:nvSpPr>
        <p:spPr>
          <a:xfrm>
            <a:off x="397719" y="225811"/>
            <a:ext cx="1432828" cy="1200329"/>
          </a:xfrm>
          <a:prstGeom prst="rect">
            <a:avLst/>
          </a:prstGeom>
          <a:noFill/>
        </p:spPr>
        <p:txBody>
          <a:bodyPr wrap="none" rtlCol="0">
            <a:spAutoFit/>
          </a:bodyPr>
          <a:lstStyle/>
          <a:p>
            <a:r>
              <a:rPr lang="en-US" sz="7200" dirty="0">
                <a:solidFill>
                  <a:schemeClr val="accent1">
                    <a:lumMod val="40000"/>
                    <a:lumOff val="60000"/>
                  </a:schemeClr>
                </a:solidFill>
                <a:latin typeface="Impact" panose="020B0806030902050204" pitchFamily="34" charset="0"/>
              </a:rPr>
              <a:t>171 </a:t>
            </a:r>
          </a:p>
        </p:txBody>
      </p:sp>
      <p:sp>
        <p:nvSpPr>
          <p:cNvPr id="34" name="Rectangle 33">
            <a:extLst>
              <a:ext uri="{FF2B5EF4-FFF2-40B4-BE49-F238E27FC236}">
                <a16:creationId xmlns:a16="http://schemas.microsoft.com/office/drawing/2014/main" id="{72922AA7-C8CB-D908-0722-3E2B758AF972}"/>
              </a:ext>
            </a:extLst>
          </p:cNvPr>
          <p:cNvSpPr/>
          <p:nvPr/>
        </p:nvSpPr>
        <p:spPr>
          <a:xfrm>
            <a:off x="437344" y="1228833"/>
            <a:ext cx="3078471" cy="523220"/>
          </a:xfrm>
          <a:prstGeom prst="rect">
            <a:avLst/>
          </a:prstGeom>
        </p:spPr>
        <p:txBody>
          <a:bodyPr wrap="none">
            <a:spAutoFit/>
          </a:bodyPr>
          <a:lstStyle/>
          <a:p>
            <a:r>
              <a:rPr lang="en-US" sz="2800" b="1" dirty="0">
                <a:solidFill>
                  <a:schemeClr val="accent1">
                    <a:lumMod val="40000"/>
                    <a:lumOff val="60000"/>
                  </a:schemeClr>
                </a:solidFill>
              </a:rPr>
              <a:t>VA Medical Centers</a:t>
            </a:r>
          </a:p>
        </p:txBody>
      </p:sp>
      <p:sp>
        <p:nvSpPr>
          <p:cNvPr id="35" name="TextBox 34">
            <a:extLst>
              <a:ext uri="{FF2B5EF4-FFF2-40B4-BE49-F238E27FC236}">
                <a16:creationId xmlns:a16="http://schemas.microsoft.com/office/drawing/2014/main" id="{A4350610-9EFF-662B-F104-B715FCE8AD67}"/>
              </a:ext>
            </a:extLst>
          </p:cNvPr>
          <p:cNvSpPr txBox="1"/>
          <p:nvPr/>
        </p:nvSpPr>
        <p:spPr>
          <a:xfrm>
            <a:off x="437344" y="3381464"/>
            <a:ext cx="3166251" cy="1200329"/>
          </a:xfrm>
          <a:prstGeom prst="rect">
            <a:avLst/>
          </a:prstGeom>
          <a:noFill/>
        </p:spPr>
        <p:txBody>
          <a:bodyPr wrap="none" rtlCol="0">
            <a:spAutoFit/>
          </a:bodyPr>
          <a:lstStyle/>
          <a:p>
            <a:r>
              <a:rPr lang="en-US" sz="7200" dirty="0">
                <a:solidFill>
                  <a:schemeClr val="accent1">
                    <a:lumMod val="60000"/>
                    <a:lumOff val="40000"/>
                  </a:schemeClr>
                </a:solidFill>
                <a:latin typeface="Impact" panose="020B0806030902050204" pitchFamily="34" charset="0"/>
              </a:rPr>
              <a:t>180,000</a:t>
            </a:r>
          </a:p>
        </p:txBody>
      </p:sp>
      <p:sp>
        <p:nvSpPr>
          <p:cNvPr id="36" name="Rectangle 35">
            <a:extLst>
              <a:ext uri="{FF2B5EF4-FFF2-40B4-BE49-F238E27FC236}">
                <a16:creationId xmlns:a16="http://schemas.microsoft.com/office/drawing/2014/main" id="{DE13EB55-EA4D-8B4D-9B3E-2394733C8426}"/>
              </a:ext>
            </a:extLst>
          </p:cNvPr>
          <p:cNvSpPr/>
          <p:nvPr/>
        </p:nvSpPr>
        <p:spPr>
          <a:xfrm>
            <a:off x="476969" y="4435998"/>
            <a:ext cx="3419590" cy="523220"/>
          </a:xfrm>
          <a:prstGeom prst="rect">
            <a:avLst/>
          </a:prstGeom>
        </p:spPr>
        <p:txBody>
          <a:bodyPr wrap="none">
            <a:spAutoFit/>
          </a:bodyPr>
          <a:lstStyle/>
          <a:p>
            <a:r>
              <a:rPr lang="en-US" sz="2800" b="1" dirty="0">
                <a:solidFill>
                  <a:schemeClr val="accent1">
                    <a:lumMod val="60000"/>
                    <a:lumOff val="40000"/>
                  </a:schemeClr>
                </a:solidFill>
              </a:rPr>
              <a:t>Medical Professionals</a:t>
            </a:r>
          </a:p>
        </p:txBody>
      </p:sp>
      <p:sp>
        <p:nvSpPr>
          <p:cNvPr id="21" name="TextBox 20">
            <a:extLst>
              <a:ext uri="{FF2B5EF4-FFF2-40B4-BE49-F238E27FC236}">
                <a16:creationId xmlns:a16="http://schemas.microsoft.com/office/drawing/2014/main" id="{25F2D937-3B4B-731F-78BB-7EA32D649115}"/>
              </a:ext>
            </a:extLst>
          </p:cNvPr>
          <p:cNvSpPr txBox="1"/>
          <p:nvPr/>
        </p:nvSpPr>
        <p:spPr>
          <a:xfrm>
            <a:off x="476969" y="5017399"/>
            <a:ext cx="3967753" cy="1200329"/>
          </a:xfrm>
          <a:prstGeom prst="rect">
            <a:avLst/>
          </a:prstGeom>
          <a:noFill/>
        </p:spPr>
        <p:txBody>
          <a:bodyPr wrap="none" rtlCol="0">
            <a:spAutoFit/>
          </a:bodyPr>
          <a:lstStyle/>
          <a:p>
            <a:r>
              <a:rPr lang="en-US" sz="7200" dirty="0">
                <a:solidFill>
                  <a:schemeClr val="accent1">
                    <a:lumMod val="75000"/>
                  </a:schemeClr>
                </a:solidFill>
                <a:latin typeface="Impact" panose="020B0806030902050204" pitchFamily="34" charset="0"/>
              </a:rPr>
              <a:t>9,000,000</a:t>
            </a:r>
          </a:p>
        </p:txBody>
      </p:sp>
      <p:sp>
        <p:nvSpPr>
          <p:cNvPr id="22" name="Rectangle 21">
            <a:extLst>
              <a:ext uri="{FF2B5EF4-FFF2-40B4-BE49-F238E27FC236}">
                <a16:creationId xmlns:a16="http://schemas.microsoft.com/office/drawing/2014/main" id="{BDFC848D-F024-0443-E941-C90742D271F7}"/>
              </a:ext>
            </a:extLst>
          </p:cNvPr>
          <p:cNvSpPr/>
          <p:nvPr/>
        </p:nvSpPr>
        <p:spPr>
          <a:xfrm>
            <a:off x="516594" y="6071937"/>
            <a:ext cx="1491690" cy="523220"/>
          </a:xfrm>
          <a:prstGeom prst="rect">
            <a:avLst/>
          </a:prstGeom>
        </p:spPr>
        <p:txBody>
          <a:bodyPr wrap="none">
            <a:spAutoFit/>
          </a:bodyPr>
          <a:lstStyle/>
          <a:p>
            <a:r>
              <a:rPr lang="en-US" sz="2800" b="1" dirty="0">
                <a:solidFill>
                  <a:schemeClr val="accent1">
                    <a:lumMod val="75000"/>
                  </a:schemeClr>
                </a:solidFill>
              </a:rPr>
              <a:t>Veterans</a:t>
            </a:r>
          </a:p>
        </p:txBody>
      </p:sp>
      <p:pic>
        <p:nvPicPr>
          <p:cNvPr id="16390" name="Picture 6">
            <a:extLst>
              <a:ext uri="{FF2B5EF4-FFF2-40B4-BE49-F238E27FC236}">
                <a16:creationId xmlns:a16="http://schemas.microsoft.com/office/drawing/2014/main" id="{ECA006ED-79C5-8BB4-8F3B-FFDE570A5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826" y="798491"/>
            <a:ext cx="5540366" cy="50742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1F9483E-F394-1753-BFF6-0518ADC44195}"/>
              </a:ext>
            </a:extLst>
          </p:cNvPr>
          <p:cNvSpPr txBox="1"/>
          <p:nvPr/>
        </p:nvSpPr>
        <p:spPr>
          <a:xfrm>
            <a:off x="409438" y="1795221"/>
            <a:ext cx="1726755" cy="1200329"/>
          </a:xfrm>
          <a:prstGeom prst="rect">
            <a:avLst/>
          </a:prstGeom>
          <a:noFill/>
        </p:spPr>
        <p:txBody>
          <a:bodyPr wrap="none" rtlCol="0">
            <a:spAutoFit/>
          </a:bodyPr>
          <a:lstStyle/>
          <a:p>
            <a:r>
              <a:rPr lang="en-US" sz="7200" dirty="0">
                <a:solidFill>
                  <a:schemeClr val="accent1">
                    <a:lumMod val="60000"/>
                    <a:lumOff val="40000"/>
                  </a:schemeClr>
                </a:solidFill>
                <a:latin typeface="Impact" panose="020B0806030902050204" pitchFamily="34" charset="0"/>
              </a:rPr>
              <a:t>1113</a:t>
            </a:r>
          </a:p>
        </p:txBody>
      </p:sp>
      <p:sp>
        <p:nvSpPr>
          <p:cNvPr id="3" name="Rectangle 2">
            <a:extLst>
              <a:ext uri="{FF2B5EF4-FFF2-40B4-BE49-F238E27FC236}">
                <a16:creationId xmlns:a16="http://schemas.microsoft.com/office/drawing/2014/main" id="{984B7DA3-3D48-3BC8-1AD0-9D7DDF38AD9A}"/>
              </a:ext>
            </a:extLst>
          </p:cNvPr>
          <p:cNvSpPr/>
          <p:nvPr/>
        </p:nvSpPr>
        <p:spPr>
          <a:xfrm>
            <a:off x="474821" y="2785354"/>
            <a:ext cx="2603790" cy="523220"/>
          </a:xfrm>
          <a:prstGeom prst="rect">
            <a:avLst/>
          </a:prstGeom>
        </p:spPr>
        <p:txBody>
          <a:bodyPr wrap="none">
            <a:spAutoFit/>
          </a:bodyPr>
          <a:lstStyle/>
          <a:p>
            <a:r>
              <a:rPr lang="en-US" sz="2800" b="1" dirty="0">
                <a:solidFill>
                  <a:schemeClr val="accent1">
                    <a:lumMod val="60000"/>
                    <a:lumOff val="40000"/>
                  </a:schemeClr>
                </a:solidFill>
              </a:rPr>
              <a:t>Outpatient Sites</a:t>
            </a:r>
          </a:p>
        </p:txBody>
      </p:sp>
    </p:spTree>
    <p:extLst>
      <p:ext uri="{BB962C8B-B14F-4D97-AF65-F5344CB8AC3E}">
        <p14:creationId xmlns:p14="http://schemas.microsoft.com/office/powerpoint/2010/main" val="595780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E40217-04B1-166E-0F6F-571FB755209D}"/>
              </a:ext>
            </a:extLst>
          </p:cNvPr>
          <p:cNvSpPr txBox="1"/>
          <p:nvPr/>
        </p:nvSpPr>
        <p:spPr>
          <a:xfrm>
            <a:off x="3001277" y="2112393"/>
            <a:ext cx="7023718" cy="2862322"/>
          </a:xfrm>
          <a:prstGeom prst="rect">
            <a:avLst/>
          </a:prstGeom>
          <a:noFill/>
        </p:spPr>
        <p:txBody>
          <a:bodyPr wrap="none" rtlCol="0">
            <a:spAutoFit/>
          </a:bodyPr>
          <a:lstStyle/>
          <a:p>
            <a:pPr marL="1143000" indent="-1143000">
              <a:buFont typeface="+mj-lt"/>
              <a:buAutoNum type="arabicPeriod"/>
            </a:pPr>
            <a:r>
              <a:rPr lang="en-US" sz="6000" dirty="0"/>
              <a:t>Share Cerner Data</a:t>
            </a:r>
          </a:p>
          <a:p>
            <a:pPr marL="1143000" indent="-1143000">
              <a:buFont typeface="+mj-lt"/>
              <a:buAutoNum type="arabicPeriod"/>
            </a:pPr>
            <a:r>
              <a:rPr lang="en-US" sz="6000" dirty="0"/>
              <a:t>Replace Cerner </a:t>
            </a:r>
          </a:p>
          <a:p>
            <a:pPr marL="1143000" indent="-1143000">
              <a:buFont typeface="+mj-lt"/>
              <a:buAutoNum type="arabicPeriod"/>
            </a:pPr>
            <a:r>
              <a:rPr lang="en-US" sz="6000" dirty="0"/>
              <a:t>Invest in VistA </a:t>
            </a:r>
          </a:p>
        </p:txBody>
      </p:sp>
      <p:sp>
        <p:nvSpPr>
          <p:cNvPr id="5" name="TextBox 4">
            <a:extLst>
              <a:ext uri="{FF2B5EF4-FFF2-40B4-BE49-F238E27FC236}">
                <a16:creationId xmlns:a16="http://schemas.microsoft.com/office/drawing/2014/main" id="{790567AF-DFEF-A138-ABF1-C8E002F0AFB6}"/>
              </a:ext>
            </a:extLst>
          </p:cNvPr>
          <p:cNvSpPr txBox="1"/>
          <p:nvPr/>
        </p:nvSpPr>
        <p:spPr>
          <a:xfrm rot="16200000">
            <a:off x="1141056" y="3035722"/>
            <a:ext cx="2704779" cy="1015663"/>
          </a:xfrm>
          <a:prstGeom prst="rect">
            <a:avLst/>
          </a:prstGeom>
          <a:noFill/>
        </p:spPr>
        <p:txBody>
          <a:bodyPr wrap="none" rtlCol="0">
            <a:spAutoFit/>
          </a:bodyPr>
          <a:lstStyle/>
          <a:p>
            <a:r>
              <a:rPr lang="en-US" sz="6000" b="1" dirty="0">
                <a:solidFill>
                  <a:schemeClr val="accent1"/>
                </a:solidFill>
              </a:rPr>
              <a:t>Options</a:t>
            </a:r>
          </a:p>
        </p:txBody>
      </p:sp>
      <p:sp>
        <p:nvSpPr>
          <p:cNvPr id="6" name="TextBox 5">
            <a:extLst>
              <a:ext uri="{FF2B5EF4-FFF2-40B4-BE49-F238E27FC236}">
                <a16:creationId xmlns:a16="http://schemas.microsoft.com/office/drawing/2014/main" id="{22714C33-9457-2CEF-E4C5-3DF64716A32B}"/>
              </a:ext>
            </a:extLst>
          </p:cNvPr>
          <p:cNvSpPr txBox="1"/>
          <p:nvPr/>
        </p:nvSpPr>
        <p:spPr>
          <a:xfrm>
            <a:off x="2145542" y="171167"/>
            <a:ext cx="8360622" cy="1446550"/>
          </a:xfrm>
          <a:prstGeom prst="rect">
            <a:avLst/>
          </a:prstGeom>
          <a:noFill/>
        </p:spPr>
        <p:txBody>
          <a:bodyPr wrap="none" rtlCol="0">
            <a:spAutoFit/>
          </a:bodyPr>
          <a:lstStyle/>
          <a:p>
            <a:pPr algn="ctr"/>
            <a:r>
              <a:rPr lang="en-US" sz="8800" b="1" dirty="0"/>
              <a:t>Courses of Action</a:t>
            </a:r>
          </a:p>
        </p:txBody>
      </p:sp>
      <p:sp>
        <p:nvSpPr>
          <p:cNvPr id="7" name="Rectangle 6">
            <a:extLst>
              <a:ext uri="{FF2B5EF4-FFF2-40B4-BE49-F238E27FC236}">
                <a16:creationId xmlns:a16="http://schemas.microsoft.com/office/drawing/2014/main" id="{0FDAC831-C7DA-7619-5ADA-8943461F1D65}"/>
              </a:ext>
            </a:extLst>
          </p:cNvPr>
          <p:cNvSpPr/>
          <p:nvPr/>
        </p:nvSpPr>
        <p:spPr>
          <a:xfrm>
            <a:off x="0" y="5659930"/>
            <a:ext cx="12192000" cy="1198070"/>
          </a:xfrm>
          <a:prstGeom prst="rect">
            <a:avLst/>
          </a:prstGeom>
          <a:solidFill>
            <a:srgbClr val="C4C4C4"/>
          </a:solid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All options are enabled by VDIF</a:t>
            </a:r>
          </a:p>
        </p:txBody>
      </p:sp>
    </p:spTree>
    <p:extLst>
      <p:ext uri="{BB962C8B-B14F-4D97-AF65-F5344CB8AC3E}">
        <p14:creationId xmlns:p14="http://schemas.microsoft.com/office/powerpoint/2010/main" val="2904867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207">
            <a:extLst>
              <a:ext uri="{FF2B5EF4-FFF2-40B4-BE49-F238E27FC236}">
                <a16:creationId xmlns:a16="http://schemas.microsoft.com/office/drawing/2014/main" id="{00100EE1-E3B5-0642-7F4A-E62698163E57}"/>
              </a:ext>
            </a:extLst>
          </p:cNvPr>
          <p:cNvGrpSpPr/>
          <p:nvPr/>
        </p:nvGrpSpPr>
        <p:grpSpPr>
          <a:xfrm>
            <a:off x="-30416" y="-27815"/>
            <a:ext cx="4796597" cy="6858000"/>
            <a:chOff x="-30416" y="-27815"/>
            <a:chExt cx="4796597" cy="6858000"/>
          </a:xfrm>
        </p:grpSpPr>
        <p:sp>
          <p:nvSpPr>
            <p:cNvPr id="209" name="Oval 208">
              <a:extLst>
                <a:ext uri="{FF2B5EF4-FFF2-40B4-BE49-F238E27FC236}">
                  <a16:creationId xmlns:a16="http://schemas.microsoft.com/office/drawing/2014/main" id="{EB64DE45-6B4C-EF19-FAEF-56688B34E7E5}"/>
                </a:ext>
              </a:extLst>
            </p:cNvPr>
            <p:cNvSpPr/>
            <p:nvPr/>
          </p:nvSpPr>
          <p:spPr>
            <a:xfrm>
              <a:off x="334494" y="10434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C2162BCE-81B8-781B-AED6-76FE19B0D4D4}"/>
                </a:ext>
              </a:extLst>
            </p:cNvPr>
            <p:cNvSpPr/>
            <p:nvPr/>
          </p:nvSpPr>
          <p:spPr>
            <a:xfrm>
              <a:off x="659663" y="116533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0605ACD6-971A-3DA6-A881-3F533AB7166C}"/>
                </a:ext>
              </a:extLst>
            </p:cNvPr>
            <p:cNvSpPr/>
            <p:nvPr/>
          </p:nvSpPr>
          <p:spPr>
            <a:xfrm>
              <a:off x="253202" y="13537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75D95E49-BF1D-443E-F407-2EED7C325120}"/>
                </a:ext>
              </a:extLst>
            </p:cNvPr>
            <p:cNvSpPr/>
            <p:nvPr/>
          </p:nvSpPr>
          <p:spPr>
            <a:xfrm>
              <a:off x="297543" y="169373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19E02332-925B-13E3-291B-5C4BFFB55240}"/>
                </a:ext>
              </a:extLst>
            </p:cNvPr>
            <p:cNvSpPr/>
            <p:nvPr/>
          </p:nvSpPr>
          <p:spPr>
            <a:xfrm>
              <a:off x="570981" y="181567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E0A15F01-E4CB-E1AE-9C5F-BA34251F74E6}"/>
                </a:ext>
              </a:extLst>
            </p:cNvPr>
            <p:cNvSpPr/>
            <p:nvPr/>
          </p:nvSpPr>
          <p:spPr>
            <a:xfrm>
              <a:off x="774211" y="22295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FC2D5CD1-B24F-795A-982F-3D42C94600B7}"/>
                </a:ext>
              </a:extLst>
            </p:cNvPr>
            <p:cNvSpPr/>
            <p:nvPr/>
          </p:nvSpPr>
          <p:spPr>
            <a:xfrm>
              <a:off x="460128" y="232875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51390452-9435-2302-3795-877FF6AA9502}"/>
                </a:ext>
              </a:extLst>
            </p:cNvPr>
            <p:cNvSpPr/>
            <p:nvPr/>
          </p:nvSpPr>
          <p:spPr>
            <a:xfrm>
              <a:off x="984832" y="100644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A490CEA6-1986-62BE-F7CF-07690C73712E}"/>
                </a:ext>
              </a:extLst>
            </p:cNvPr>
            <p:cNvSpPr/>
            <p:nvPr/>
          </p:nvSpPr>
          <p:spPr>
            <a:xfrm>
              <a:off x="1310001" y="112838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8D00B8EF-BF31-412E-2FF6-53312E73ECB2}"/>
                </a:ext>
              </a:extLst>
            </p:cNvPr>
            <p:cNvSpPr/>
            <p:nvPr/>
          </p:nvSpPr>
          <p:spPr>
            <a:xfrm>
              <a:off x="903540" y="131683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275DC87D-BC91-88E5-D17A-16F18BF64F8E}"/>
                </a:ext>
              </a:extLst>
            </p:cNvPr>
            <p:cNvSpPr/>
            <p:nvPr/>
          </p:nvSpPr>
          <p:spPr>
            <a:xfrm>
              <a:off x="1188063" y="142030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80D005BE-AD9B-ACF3-9F15-E02E1881A8ED}"/>
                </a:ext>
              </a:extLst>
            </p:cNvPr>
            <p:cNvSpPr/>
            <p:nvPr/>
          </p:nvSpPr>
          <p:spPr>
            <a:xfrm>
              <a:off x="947881" y="165678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E7105431-4445-D1AB-0FE9-244506968BC2}"/>
                </a:ext>
              </a:extLst>
            </p:cNvPr>
            <p:cNvSpPr/>
            <p:nvPr/>
          </p:nvSpPr>
          <p:spPr>
            <a:xfrm>
              <a:off x="203837" y="26237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00978F9-35BE-66AA-45E0-CAB3587FBE54}"/>
                </a:ext>
              </a:extLst>
            </p:cNvPr>
            <p:cNvSpPr/>
            <p:nvPr/>
          </p:nvSpPr>
          <p:spPr>
            <a:xfrm>
              <a:off x="615322" y="27579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8ACC4C54-20DA-CE36-4D3E-CA847B54CB08}"/>
                </a:ext>
              </a:extLst>
            </p:cNvPr>
            <p:cNvSpPr/>
            <p:nvPr/>
          </p:nvSpPr>
          <p:spPr>
            <a:xfrm>
              <a:off x="429834" y="301567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8CCB9798-F898-B7A3-F8BB-AB7655830552}"/>
                </a:ext>
              </a:extLst>
            </p:cNvPr>
            <p:cNvSpPr/>
            <p:nvPr/>
          </p:nvSpPr>
          <p:spPr>
            <a:xfrm>
              <a:off x="117708" y="327339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E0E6997F-887B-CC07-86F7-2EEB286077F3}"/>
                </a:ext>
              </a:extLst>
            </p:cNvPr>
            <p:cNvSpPr/>
            <p:nvPr/>
          </p:nvSpPr>
          <p:spPr>
            <a:xfrm>
              <a:off x="48232" y="19767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BB6DD3B6-CA00-AA48-87C9-3044023D6B0B}"/>
                </a:ext>
              </a:extLst>
            </p:cNvPr>
            <p:cNvSpPr/>
            <p:nvPr/>
          </p:nvSpPr>
          <p:spPr>
            <a:xfrm>
              <a:off x="22258" y="234680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72E0A51E-B4EF-2700-FDFE-CD4BFAAEF323}"/>
                </a:ext>
              </a:extLst>
            </p:cNvPr>
            <p:cNvSpPr/>
            <p:nvPr/>
          </p:nvSpPr>
          <p:spPr>
            <a:xfrm>
              <a:off x="696158" y="328748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88DE1B70-4F55-E740-B435-0A04AC2D0074}"/>
                </a:ext>
              </a:extLst>
            </p:cNvPr>
            <p:cNvSpPr/>
            <p:nvPr/>
          </p:nvSpPr>
          <p:spPr>
            <a:xfrm>
              <a:off x="814857" y="30018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8A1C293B-F934-5122-4CFF-73EAB604F4BA}"/>
                </a:ext>
              </a:extLst>
            </p:cNvPr>
            <p:cNvSpPr/>
            <p:nvPr/>
          </p:nvSpPr>
          <p:spPr>
            <a:xfrm>
              <a:off x="67617" y="360780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BB90885C-58FB-2BD8-5540-1A6EA15F6808}"/>
                </a:ext>
              </a:extLst>
            </p:cNvPr>
            <p:cNvSpPr/>
            <p:nvPr/>
          </p:nvSpPr>
          <p:spPr>
            <a:xfrm>
              <a:off x="465343" y="368020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0284042E-CFD9-5B72-DB0A-3FAF3B6F9183}"/>
                </a:ext>
              </a:extLst>
            </p:cNvPr>
            <p:cNvSpPr/>
            <p:nvPr/>
          </p:nvSpPr>
          <p:spPr>
            <a:xfrm>
              <a:off x="134958" y="391819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F8750BA6-71DE-2BBF-C6CC-B43F04074708}"/>
                </a:ext>
              </a:extLst>
            </p:cNvPr>
            <p:cNvSpPr/>
            <p:nvPr/>
          </p:nvSpPr>
          <p:spPr>
            <a:xfrm>
              <a:off x="419481" y="402165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F76D49D4-A4C6-61DF-7CE4-1B652235CF99}"/>
                </a:ext>
              </a:extLst>
            </p:cNvPr>
            <p:cNvSpPr/>
            <p:nvPr/>
          </p:nvSpPr>
          <p:spPr>
            <a:xfrm>
              <a:off x="179299" y="425814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1FDF1A15-6B21-9B75-302C-636D66C54423}"/>
                </a:ext>
              </a:extLst>
            </p:cNvPr>
            <p:cNvSpPr/>
            <p:nvPr/>
          </p:nvSpPr>
          <p:spPr>
            <a:xfrm>
              <a:off x="777906" y="45020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F7C71AD4-2ACA-02BD-E27A-4078569AE208}"/>
                </a:ext>
              </a:extLst>
            </p:cNvPr>
            <p:cNvSpPr/>
            <p:nvPr/>
          </p:nvSpPr>
          <p:spPr>
            <a:xfrm>
              <a:off x="371445" y="469046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C8A23DE2-CDB9-DB6D-98B4-4B93BD2D29E2}"/>
                </a:ext>
              </a:extLst>
            </p:cNvPr>
            <p:cNvSpPr/>
            <p:nvPr/>
          </p:nvSpPr>
          <p:spPr>
            <a:xfrm>
              <a:off x="655968" y="47939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8C3A6D9D-BC26-BE1C-1DD0-03D8646DA91A}"/>
                </a:ext>
              </a:extLst>
            </p:cNvPr>
            <p:cNvSpPr/>
            <p:nvPr/>
          </p:nvSpPr>
          <p:spPr>
            <a:xfrm>
              <a:off x="415786" y="50304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5FF2BF07-EA31-4DFF-113D-7B24E14F9A0E}"/>
                </a:ext>
              </a:extLst>
            </p:cNvPr>
            <p:cNvSpPr/>
            <p:nvPr/>
          </p:nvSpPr>
          <p:spPr>
            <a:xfrm>
              <a:off x="866589" y="357085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90F2AB00-D46D-6F67-9538-47768C6E50DD}"/>
                </a:ext>
              </a:extLst>
            </p:cNvPr>
            <p:cNvSpPr/>
            <p:nvPr/>
          </p:nvSpPr>
          <p:spPr>
            <a:xfrm>
              <a:off x="1191758" y="369279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744E5823-230D-100B-E080-37C9EAEA3125}"/>
                </a:ext>
              </a:extLst>
            </p:cNvPr>
            <p:cNvSpPr/>
            <p:nvPr/>
          </p:nvSpPr>
          <p:spPr>
            <a:xfrm>
              <a:off x="785297" y="388124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9DBB9E04-FE84-040E-D3BA-D7D189D94FBA}"/>
                </a:ext>
              </a:extLst>
            </p:cNvPr>
            <p:cNvSpPr/>
            <p:nvPr/>
          </p:nvSpPr>
          <p:spPr>
            <a:xfrm>
              <a:off x="1069820" y="398470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75F05409-3C5A-01BD-C68B-9676D456C822}"/>
                </a:ext>
              </a:extLst>
            </p:cNvPr>
            <p:cNvSpPr/>
            <p:nvPr/>
          </p:nvSpPr>
          <p:spPr>
            <a:xfrm>
              <a:off x="171909" y="520039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086B32ED-CDD5-99A4-488B-B0D67F816740}"/>
                </a:ext>
              </a:extLst>
            </p:cNvPr>
            <p:cNvSpPr/>
            <p:nvPr/>
          </p:nvSpPr>
          <p:spPr>
            <a:xfrm>
              <a:off x="497078" y="53223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A52B95D8-8E9B-C8B6-9687-8FDF8FD52A64}"/>
                </a:ext>
              </a:extLst>
            </p:cNvPr>
            <p:cNvSpPr/>
            <p:nvPr/>
          </p:nvSpPr>
          <p:spPr>
            <a:xfrm>
              <a:off x="90617" y="551078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C52B9C4E-54C1-9E30-F9E9-E6AD62584BFB}"/>
                </a:ext>
              </a:extLst>
            </p:cNvPr>
            <p:cNvSpPr/>
            <p:nvPr/>
          </p:nvSpPr>
          <p:spPr>
            <a:xfrm>
              <a:off x="134958" y="58507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0B659FCD-9C61-DE9E-1C0B-CC0D006DE087}"/>
                </a:ext>
              </a:extLst>
            </p:cNvPr>
            <p:cNvSpPr/>
            <p:nvPr/>
          </p:nvSpPr>
          <p:spPr>
            <a:xfrm>
              <a:off x="112788" y="456483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7F82647C-5769-83C5-E742-0464B29115DA}"/>
                </a:ext>
              </a:extLst>
            </p:cNvPr>
            <p:cNvSpPr/>
            <p:nvPr/>
          </p:nvSpPr>
          <p:spPr>
            <a:xfrm>
              <a:off x="528487" y="587659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22D417EF-4F3C-28D8-8990-276DB03CB792}"/>
                </a:ext>
              </a:extLst>
            </p:cNvPr>
            <p:cNvSpPr/>
            <p:nvPr/>
          </p:nvSpPr>
          <p:spPr>
            <a:xfrm>
              <a:off x="696614" y="556620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3234CA27-CCAE-DD91-671B-C111B408B51F}"/>
                </a:ext>
              </a:extLst>
            </p:cNvPr>
            <p:cNvSpPr/>
            <p:nvPr/>
          </p:nvSpPr>
          <p:spPr>
            <a:xfrm>
              <a:off x="1675817" y="132422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63FB7DEA-D151-96B7-0827-3684CD2B8F81}"/>
                </a:ext>
              </a:extLst>
            </p:cNvPr>
            <p:cNvSpPr/>
            <p:nvPr/>
          </p:nvSpPr>
          <p:spPr>
            <a:xfrm>
              <a:off x="2000986" y="14461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BC3718B5-979C-D7CD-4D09-5661432557A4}"/>
                </a:ext>
              </a:extLst>
            </p:cNvPr>
            <p:cNvSpPr/>
            <p:nvPr/>
          </p:nvSpPr>
          <p:spPr>
            <a:xfrm>
              <a:off x="1594524" y="16346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63A1412E-8B4E-565C-DDA5-4582AA238450}"/>
                </a:ext>
              </a:extLst>
            </p:cNvPr>
            <p:cNvSpPr/>
            <p:nvPr/>
          </p:nvSpPr>
          <p:spPr>
            <a:xfrm>
              <a:off x="1638866" y="19745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0FE711CA-A2CC-980E-F001-7B09D26AD4FA}"/>
                </a:ext>
              </a:extLst>
            </p:cNvPr>
            <p:cNvSpPr/>
            <p:nvPr/>
          </p:nvSpPr>
          <p:spPr>
            <a:xfrm>
              <a:off x="1912303" y="20965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53B4DB84-2C03-2ACE-A9C8-EF59D1C97243}"/>
                </a:ext>
              </a:extLst>
            </p:cNvPr>
            <p:cNvSpPr/>
            <p:nvPr/>
          </p:nvSpPr>
          <p:spPr>
            <a:xfrm>
              <a:off x="2237472" y="221844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5FC24EEA-0B38-3E0C-1331-9B669583E5C2}"/>
                </a:ext>
              </a:extLst>
            </p:cNvPr>
            <p:cNvSpPr/>
            <p:nvPr/>
          </p:nvSpPr>
          <p:spPr>
            <a:xfrm>
              <a:off x="1831011" y="240689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5303AD5C-1323-8FE7-F509-40288875ED27}"/>
                </a:ext>
              </a:extLst>
            </p:cNvPr>
            <p:cNvSpPr/>
            <p:nvPr/>
          </p:nvSpPr>
          <p:spPr>
            <a:xfrm>
              <a:off x="2115534" y="251035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19C70F6F-51FD-025E-E744-3B3447BB35F5}"/>
                </a:ext>
              </a:extLst>
            </p:cNvPr>
            <p:cNvSpPr/>
            <p:nvPr/>
          </p:nvSpPr>
          <p:spPr>
            <a:xfrm>
              <a:off x="2326155" y="128727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8E187AF1-FE40-9E27-7C74-477D0A005141}"/>
                </a:ext>
              </a:extLst>
            </p:cNvPr>
            <p:cNvSpPr/>
            <p:nvPr/>
          </p:nvSpPr>
          <p:spPr>
            <a:xfrm>
              <a:off x="2244863" y="159766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4915E170-C133-0A25-43C7-6E91370D4AF5}"/>
                </a:ext>
              </a:extLst>
            </p:cNvPr>
            <p:cNvSpPr/>
            <p:nvPr/>
          </p:nvSpPr>
          <p:spPr>
            <a:xfrm>
              <a:off x="2529386" y="17011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4EE8068E-7ABC-8020-5E23-5B6806011015}"/>
                </a:ext>
              </a:extLst>
            </p:cNvPr>
            <p:cNvSpPr/>
            <p:nvPr/>
          </p:nvSpPr>
          <p:spPr>
            <a:xfrm>
              <a:off x="2141128" y="190070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EFE9ACEB-32E5-59E6-F1D2-92FBAED22A10}"/>
                </a:ext>
              </a:extLst>
            </p:cNvPr>
            <p:cNvSpPr/>
            <p:nvPr/>
          </p:nvSpPr>
          <p:spPr>
            <a:xfrm>
              <a:off x="1631475" y="29168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3B5B2AA3-7E68-C93F-40EF-9FD5D4DCA677}"/>
                </a:ext>
              </a:extLst>
            </p:cNvPr>
            <p:cNvSpPr/>
            <p:nvPr/>
          </p:nvSpPr>
          <p:spPr>
            <a:xfrm>
              <a:off x="1956645" y="303875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5DA5EEBD-E4D0-5F7D-1EBC-C62F064E3994}"/>
                </a:ext>
              </a:extLst>
            </p:cNvPr>
            <p:cNvSpPr/>
            <p:nvPr/>
          </p:nvSpPr>
          <p:spPr>
            <a:xfrm>
              <a:off x="1834706" y="333067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C72954E-D2E6-F4EB-1FAE-31A07DF88F49}"/>
                </a:ext>
              </a:extLst>
            </p:cNvPr>
            <p:cNvSpPr/>
            <p:nvPr/>
          </p:nvSpPr>
          <p:spPr>
            <a:xfrm>
              <a:off x="1075472" y="218518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35881063-E75F-A355-7B3E-A8349EB2C7DE}"/>
                </a:ext>
              </a:extLst>
            </p:cNvPr>
            <p:cNvSpPr/>
            <p:nvPr/>
          </p:nvSpPr>
          <p:spPr>
            <a:xfrm>
              <a:off x="1587134" y="257686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10D996E6-D2B3-995F-EE21-664FD2992DEA}"/>
                </a:ext>
              </a:extLst>
            </p:cNvPr>
            <p:cNvSpPr/>
            <p:nvPr/>
          </p:nvSpPr>
          <p:spPr>
            <a:xfrm>
              <a:off x="1988053" y="359302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21F6F36D-2E03-FA35-BCE5-96731EF3B9FC}"/>
                </a:ext>
              </a:extLst>
            </p:cNvPr>
            <p:cNvSpPr/>
            <p:nvPr/>
          </p:nvSpPr>
          <p:spPr>
            <a:xfrm>
              <a:off x="2156180" y="328263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DBE89E07-EFE5-CBA2-8BEB-775E1BD59BE2}"/>
                </a:ext>
              </a:extLst>
            </p:cNvPr>
            <p:cNvSpPr/>
            <p:nvPr/>
          </p:nvSpPr>
          <p:spPr>
            <a:xfrm>
              <a:off x="2230082" y="28429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BDE3621C-776F-3D35-668B-D0FFE458D134}"/>
                </a:ext>
              </a:extLst>
            </p:cNvPr>
            <p:cNvSpPr/>
            <p:nvPr/>
          </p:nvSpPr>
          <p:spPr>
            <a:xfrm>
              <a:off x="1594524" y="391080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22BD092F-C3A6-5852-192D-A0F752807545}"/>
                </a:ext>
              </a:extLst>
            </p:cNvPr>
            <p:cNvSpPr/>
            <p:nvPr/>
          </p:nvSpPr>
          <p:spPr>
            <a:xfrm>
              <a:off x="1919693" y="403274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E455F552-13FF-7CA5-F558-8D9BF3D989D2}"/>
                </a:ext>
              </a:extLst>
            </p:cNvPr>
            <p:cNvSpPr/>
            <p:nvPr/>
          </p:nvSpPr>
          <p:spPr>
            <a:xfrm>
              <a:off x="1513232" y="422119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EBF6FC25-01EE-0473-BC4C-598D1386F379}"/>
                </a:ext>
              </a:extLst>
            </p:cNvPr>
            <p:cNvSpPr/>
            <p:nvPr/>
          </p:nvSpPr>
          <p:spPr>
            <a:xfrm>
              <a:off x="1797755" y="432465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8821415A-380B-6855-3470-C89E1E1A4DD7}"/>
                </a:ext>
              </a:extLst>
            </p:cNvPr>
            <p:cNvSpPr/>
            <p:nvPr/>
          </p:nvSpPr>
          <p:spPr>
            <a:xfrm>
              <a:off x="1831011" y="468307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1CDD8E43-D028-57B9-208C-0DEEE1457A54}"/>
                </a:ext>
              </a:extLst>
            </p:cNvPr>
            <p:cNvSpPr/>
            <p:nvPr/>
          </p:nvSpPr>
          <p:spPr>
            <a:xfrm>
              <a:off x="2156180" y="48050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2187EE39-FAC8-B937-4738-741D4311B965}"/>
                </a:ext>
              </a:extLst>
            </p:cNvPr>
            <p:cNvSpPr/>
            <p:nvPr/>
          </p:nvSpPr>
          <p:spPr>
            <a:xfrm>
              <a:off x="1749719" y="49934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DBC8EFCE-CB2A-AF7A-9983-1D8A6BD1167E}"/>
                </a:ext>
              </a:extLst>
            </p:cNvPr>
            <p:cNvSpPr/>
            <p:nvPr/>
          </p:nvSpPr>
          <p:spPr>
            <a:xfrm>
              <a:off x="2034242" y="509693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15563A2D-027C-6F84-AC9B-99A94E2E1282}"/>
                </a:ext>
              </a:extLst>
            </p:cNvPr>
            <p:cNvSpPr/>
            <p:nvPr/>
          </p:nvSpPr>
          <p:spPr>
            <a:xfrm>
              <a:off x="2244863" y="387385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5A81D9B8-DFEA-3FCB-4FF1-2628F605EAB9}"/>
                </a:ext>
              </a:extLst>
            </p:cNvPr>
            <p:cNvSpPr/>
            <p:nvPr/>
          </p:nvSpPr>
          <p:spPr>
            <a:xfrm>
              <a:off x="2163570" y="418423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6E20DE66-0C81-5D24-2A87-10756B299887}"/>
                </a:ext>
              </a:extLst>
            </p:cNvPr>
            <p:cNvSpPr/>
            <p:nvPr/>
          </p:nvSpPr>
          <p:spPr>
            <a:xfrm>
              <a:off x="2448093" y="428770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3D0DABA3-6EE1-7895-5AD4-4A470CAE114E}"/>
                </a:ext>
              </a:extLst>
            </p:cNvPr>
            <p:cNvSpPr/>
            <p:nvPr/>
          </p:nvSpPr>
          <p:spPr>
            <a:xfrm>
              <a:off x="1550183" y="550339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AF185446-29C2-0C85-390C-80260C86C68B}"/>
                </a:ext>
              </a:extLst>
            </p:cNvPr>
            <p:cNvSpPr/>
            <p:nvPr/>
          </p:nvSpPr>
          <p:spPr>
            <a:xfrm>
              <a:off x="1875352" y="56253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122A08F9-00BB-06A6-57B5-C2550FA269A2}"/>
                </a:ext>
              </a:extLst>
            </p:cNvPr>
            <p:cNvSpPr/>
            <p:nvPr/>
          </p:nvSpPr>
          <p:spPr>
            <a:xfrm>
              <a:off x="1468891" y="581378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C5C9BC4F-27E7-60D9-DD1C-2792AB95AF61}"/>
                </a:ext>
              </a:extLst>
            </p:cNvPr>
            <p:cNvSpPr/>
            <p:nvPr/>
          </p:nvSpPr>
          <p:spPr>
            <a:xfrm>
              <a:off x="1513232" y="61537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EE8A9720-91FE-4A3E-50BC-D7D605862D6C}"/>
                </a:ext>
              </a:extLst>
            </p:cNvPr>
            <p:cNvSpPr/>
            <p:nvPr/>
          </p:nvSpPr>
          <p:spPr>
            <a:xfrm>
              <a:off x="1491061" y="486783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63CC15CE-49FC-B932-A676-BF01C4E73275}"/>
                </a:ext>
              </a:extLst>
            </p:cNvPr>
            <p:cNvSpPr/>
            <p:nvPr/>
          </p:nvSpPr>
          <p:spPr>
            <a:xfrm>
              <a:off x="1505842" y="516344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FE94AFC3-FCC6-1287-214F-02B7ABF44863}"/>
                </a:ext>
              </a:extLst>
            </p:cNvPr>
            <p:cNvSpPr/>
            <p:nvPr/>
          </p:nvSpPr>
          <p:spPr>
            <a:xfrm>
              <a:off x="1906761" y="617959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0EB83DF1-2BDF-823A-9776-C5910ED1182C}"/>
                </a:ext>
              </a:extLst>
            </p:cNvPr>
            <p:cNvSpPr/>
            <p:nvPr/>
          </p:nvSpPr>
          <p:spPr>
            <a:xfrm>
              <a:off x="2074888" y="58692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EDEBEF1C-60D1-5E47-2B28-FCE9A0F37B3B}"/>
                </a:ext>
              </a:extLst>
            </p:cNvPr>
            <p:cNvSpPr/>
            <p:nvPr/>
          </p:nvSpPr>
          <p:spPr>
            <a:xfrm>
              <a:off x="2148790" y="54294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D17FAE27-234C-4E48-7A7F-F6A5439B818B}"/>
                </a:ext>
              </a:extLst>
            </p:cNvPr>
            <p:cNvSpPr/>
            <p:nvPr/>
          </p:nvSpPr>
          <p:spPr>
            <a:xfrm>
              <a:off x="83700" y="3695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A0121DB1-A078-9C9C-C611-ADC8F3350C8D}"/>
                </a:ext>
              </a:extLst>
            </p:cNvPr>
            <p:cNvSpPr/>
            <p:nvPr/>
          </p:nvSpPr>
          <p:spPr>
            <a:xfrm>
              <a:off x="755735" y="1588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722A4B23-E7C3-A8EE-0D89-251E7AE997BC}"/>
                </a:ext>
              </a:extLst>
            </p:cNvPr>
            <p:cNvSpPr/>
            <p:nvPr/>
          </p:nvSpPr>
          <p:spPr>
            <a:xfrm>
              <a:off x="90616" y="3973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AFE8C51C-FD38-68DF-8486-D38C7F5AB24F}"/>
                </a:ext>
              </a:extLst>
            </p:cNvPr>
            <p:cNvSpPr/>
            <p:nvPr/>
          </p:nvSpPr>
          <p:spPr>
            <a:xfrm>
              <a:off x="633797" y="45080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FA440C5F-AD8F-E98E-FD4A-953A76D0AC11}"/>
                </a:ext>
              </a:extLst>
            </p:cNvPr>
            <p:cNvSpPr/>
            <p:nvPr/>
          </p:nvSpPr>
          <p:spPr>
            <a:xfrm>
              <a:off x="393615" y="6872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a:extLst>
                <a:ext uri="{FF2B5EF4-FFF2-40B4-BE49-F238E27FC236}">
                  <a16:creationId xmlns:a16="http://schemas.microsoft.com/office/drawing/2014/main" id="{D0A05C57-6C13-2714-3ABB-7FADE9B13908}"/>
                </a:ext>
              </a:extLst>
            </p:cNvPr>
            <p:cNvSpPr/>
            <p:nvPr/>
          </p:nvSpPr>
          <p:spPr>
            <a:xfrm>
              <a:off x="2026851" y="78289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68274131-9637-D784-A317-9228D8C3AD9D}"/>
                </a:ext>
              </a:extLst>
            </p:cNvPr>
            <p:cNvSpPr/>
            <p:nvPr/>
          </p:nvSpPr>
          <p:spPr>
            <a:xfrm>
              <a:off x="1945558" y="109328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3DF0D163-4454-EE3F-D568-6B537EEA5BCF}"/>
                </a:ext>
              </a:extLst>
            </p:cNvPr>
            <p:cNvSpPr/>
            <p:nvPr/>
          </p:nvSpPr>
          <p:spPr>
            <a:xfrm>
              <a:off x="1609082" y="35222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8DE793F2-8F88-F202-D4B7-D62CD0ABE8A6}"/>
                </a:ext>
              </a:extLst>
            </p:cNvPr>
            <p:cNvSpPr/>
            <p:nvPr/>
          </p:nvSpPr>
          <p:spPr>
            <a:xfrm>
              <a:off x="1080904" y="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7AE0C873-79E9-689E-79A7-A4D5ECBA5D87}"/>
                </a:ext>
              </a:extLst>
            </p:cNvPr>
            <p:cNvSpPr/>
            <p:nvPr/>
          </p:nvSpPr>
          <p:spPr>
            <a:xfrm>
              <a:off x="1406074" y="12193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33355D8E-516B-00F6-952F-FD7B1100569B}"/>
                </a:ext>
              </a:extLst>
            </p:cNvPr>
            <p:cNvSpPr/>
            <p:nvPr/>
          </p:nvSpPr>
          <p:spPr>
            <a:xfrm>
              <a:off x="999612" y="3103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1B83BCA3-7D7D-3FEF-D07F-42B2D9AA3712}"/>
                </a:ext>
              </a:extLst>
            </p:cNvPr>
            <p:cNvSpPr/>
            <p:nvPr/>
          </p:nvSpPr>
          <p:spPr>
            <a:xfrm>
              <a:off x="1284135" y="41385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Oval 501">
              <a:extLst>
                <a:ext uri="{FF2B5EF4-FFF2-40B4-BE49-F238E27FC236}">
                  <a16:creationId xmlns:a16="http://schemas.microsoft.com/office/drawing/2014/main" id="{1623704E-A94D-4F6D-2E7E-66049086CE70}"/>
                </a:ext>
              </a:extLst>
            </p:cNvPr>
            <p:cNvSpPr/>
            <p:nvPr/>
          </p:nvSpPr>
          <p:spPr>
            <a:xfrm>
              <a:off x="2422337" y="310467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Oval 502">
              <a:extLst>
                <a:ext uri="{FF2B5EF4-FFF2-40B4-BE49-F238E27FC236}">
                  <a16:creationId xmlns:a16="http://schemas.microsoft.com/office/drawing/2014/main" id="{3F79ACBF-D781-7394-F3FD-71DF10CC8A41}"/>
                </a:ext>
              </a:extLst>
            </p:cNvPr>
            <p:cNvSpPr/>
            <p:nvPr/>
          </p:nvSpPr>
          <p:spPr>
            <a:xfrm>
              <a:off x="1686901" y="96765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Oval 503">
              <a:extLst>
                <a:ext uri="{FF2B5EF4-FFF2-40B4-BE49-F238E27FC236}">
                  <a16:creationId xmlns:a16="http://schemas.microsoft.com/office/drawing/2014/main" id="{4B3C8B61-B374-E221-A6D7-49AF435917FC}"/>
                </a:ext>
              </a:extLst>
            </p:cNvPr>
            <p:cNvSpPr/>
            <p:nvPr/>
          </p:nvSpPr>
          <p:spPr>
            <a:xfrm>
              <a:off x="1355500" y="274684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Oval 504">
              <a:extLst>
                <a:ext uri="{FF2B5EF4-FFF2-40B4-BE49-F238E27FC236}">
                  <a16:creationId xmlns:a16="http://schemas.microsoft.com/office/drawing/2014/main" id="{EEC79B97-22BB-93D5-8F06-94A3181B0613}"/>
                </a:ext>
              </a:extLst>
            </p:cNvPr>
            <p:cNvSpPr/>
            <p:nvPr/>
          </p:nvSpPr>
          <p:spPr>
            <a:xfrm>
              <a:off x="1246532" y="428545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Oval 505">
              <a:extLst>
                <a:ext uri="{FF2B5EF4-FFF2-40B4-BE49-F238E27FC236}">
                  <a16:creationId xmlns:a16="http://schemas.microsoft.com/office/drawing/2014/main" id="{C96DEB60-DD56-504D-2EA6-29E4D22798AD}"/>
                </a:ext>
              </a:extLst>
            </p:cNvPr>
            <p:cNvSpPr/>
            <p:nvPr/>
          </p:nvSpPr>
          <p:spPr>
            <a:xfrm>
              <a:off x="2448093" y="455005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a:extLst>
                <a:ext uri="{FF2B5EF4-FFF2-40B4-BE49-F238E27FC236}">
                  <a16:creationId xmlns:a16="http://schemas.microsoft.com/office/drawing/2014/main" id="{CE67DEFD-0C97-F659-917D-67F9AD37DFD6}"/>
                </a:ext>
              </a:extLst>
            </p:cNvPr>
            <p:cNvSpPr/>
            <p:nvPr/>
          </p:nvSpPr>
          <p:spPr>
            <a:xfrm>
              <a:off x="925902" y="539216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a:extLst>
                <a:ext uri="{FF2B5EF4-FFF2-40B4-BE49-F238E27FC236}">
                  <a16:creationId xmlns:a16="http://schemas.microsoft.com/office/drawing/2014/main" id="{20C6720B-CD51-F8DA-6454-90590905649E}"/>
                </a:ext>
              </a:extLst>
            </p:cNvPr>
            <p:cNvSpPr/>
            <p:nvPr/>
          </p:nvSpPr>
          <p:spPr>
            <a:xfrm>
              <a:off x="973255" y="568000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a:extLst>
                <a:ext uri="{FF2B5EF4-FFF2-40B4-BE49-F238E27FC236}">
                  <a16:creationId xmlns:a16="http://schemas.microsoft.com/office/drawing/2014/main" id="{C16A87E0-2147-4874-5D4A-9387ADCBDB66}"/>
                </a:ext>
              </a:extLst>
            </p:cNvPr>
            <p:cNvSpPr/>
            <p:nvPr/>
          </p:nvSpPr>
          <p:spPr>
            <a:xfrm>
              <a:off x="921364" y="48124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val 509">
              <a:extLst>
                <a:ext uri="{FF2B5EF4-FFF2-40B4-BE49-F238E27FC236}">
                  <a16:creationId xmlns:a16="http://schemas.microsoft.com/office/drawing/2014/main" id="{41D8E617-863E-AA30-0DF5-69E5DD91B37E}"/>
                </a:ext>
              </a:extLst>
            </p:cNvPr>
            <p:cNvSpPr/>
            <p:nvPr/>
          </p:nvSpPr>
          <p:spPr>
            <a:xfrm>
              <a:off x="1246533" y="493434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Oval 510">
              <a:extLst>
                <a:ext uri="{FF2B5EF4-FFF2-40B4-BE49-F238E27FC236}">
                  <a16:creationId xmlns:a16="http://schemas.microsoft.com/office/drawing/2014/main" id="{AB358544-BC1B-B6FB-2423-6ED264FD1D1D}"/>
                </a:ext>
              </a:extLst>
            </p:cNvPr>
            <p:cNvSpPr/>
            <p:nvPr/>
          </p:nvSpPr>
          <p:spPr>
            <a:xfrm>
              <a:off x="2321729" y="513757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a:extLst>
                <a:ext uri="{FF2B5EF4-FFF2-40B4-BE49-F238E27FC236}">
                  <a16:creationId xmlns:a16="http://schemas.microsoft.com/office/drawing/2014/main" id="{6D064227-876F-988F-EBE6-A483E4C5D80A}"/>
                </a:ext>
              </a:extLst>
            </p:cNvPr>
            <p:cNvSpPr/>
            <p:nvPr/>
          </p:nvSpPr>
          <p:spPr>
            <a:xfrm>
              <a:off x="2380658" y="592388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a:extLst>
                <a:ext uri="{FF2B5EF4-FFF2-40B4-BE49-F238E27FC236}">
                  <a16:creationId xmlns:a16="http://schemas.microsoft.com/office/drawing/2014/main" id="{9EEDC395-05FA-A816-E20D-332582A3535B}"/>
                </a:ext>
              </a:extLst>
            </p:cNvPr>
            <p:cNvSpPr/>
            <p:nvPr/>
          </p:nvSpPr>
          <p:spPr>
            <a:xfrm>
              <a:off x="2593735" y="369513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a:extLst>
                <a:ext uri="{FF2B5EF4-FFF2-40B4-BE49-F238E27FC236}">
                  <a16:creationId xmlns:a16="http://schemas.microsoft.com/office/drawing/2014/main" id="{CCDF214F-D3D5-2B48-FAFB-208E28A4D7DB}"/>
                </a:ext>
              </a:extLst>
            </p:cNvPr>
            <p:cNvSpPr/>
            <p:nvPr/>
          </p:nvSpPr>
          <p:spPr>
            <a:xfrm>
              <a:off x="1077209" y="45020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a:extLst>
                <a:ext uri="{FF2B5EF4-FFF2-40B4-BE49-F238E27FC236}">
                  <a16:creationId xmlns:a16="http://schemas.microsoft.com/office/drawing/2014/main" id="{802D0E07-D78B-FC9C-AE89-E39227AD299D}"/>
                </a:ext>
              </a:extLst>
            </p:cNvPr>
            <p:cNvSpPr/>
            <p:nvPr/>
          </p:nvSpPr>
          <p:spPr>
            <a:xfrm>
              <a:off x="2584705" y="115353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a:extLst>
                <a:ext uri="{FF2B5EF4-FFF2-40B4-BE49-F238E27FC236}">
                  <a16:creationId xmlns:a16="http://schemas.microsoft.com/office/drawing/2014/main" id="{B84CFBB0-1641-B8A5-1015-2C9C41495A25}"/>
                </a:ext>
              </a:extLst>
            </p:cNvPr>
            <p:cNvSpPr/>
            <p:nvPr/>
          </p:nvSpPr>
          <p:spPr>
            <a:xfrm>
              <a:off x="815181" y="60133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a:extLst>
                <a:ext uri="{FF2B5EF4-FFF2-40B4-BE49-F238E27FC236}">
                  <a16:creationId xmlns:a16="http://schemas.microsoft.com/office/drawing/2014/main" id="{156843C7-AF42-6CBE-7393-34E272BCBF9C}"/>
                </a:ext>
              </a:extLst>
            </p:cNvPr>
            <p:cNvSpPr/>
            <p:nvPr/>
          </p:nvSpPr>
          <p:spPr>
            <a:xfrm>
              <a:off x="644882" y="62117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a:extLst>
                <a:ext uri="{FF2B5EF4-FFF2-40B4-BE49-F238E27FC236}">
                  <a16:creationId xmlns:a16="http://schemas.microsoft.com/office/drawing/2014/main" id="{A0398F76-9A27-4CC2-B539-AE716687EFDB}"/>
                </a:ext>
              </a:extLst>
            </p:cNvPr>
            <p:cNvSpPr/>
            <p:nvPr/>
          </p:nvSpPr>
          <p:spPr>
            <a:xfrm>
              <a:off x="1275500" y="628305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a:extLst>
                <a:ext uri="{FF2B5EF4-FFF2-40B4-BE49-F238E27FC236}">
                  <a16:creationId xmlns:a16="http://schemas.microsoft.com/office/drawing/2014/main" id="{FD023677-115C-14AA-5459-8706B53E58BE}"/>
                </a:ext>
              </a:extLst>
            </p:cNvPr>
            <p:cNvSpPr/>
            <p:nvPr/>
          </p:nvSpPr>
          <p:spPr>
            <a:xfrm>
              <a:off x="948790" y="630069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Oval 519">
              <a:extLst>
                <a:ext uri="{FF2B5EF4-FFF2-40B4-BE49-F238E27FC236}">
                  <a16:creationId xmlns:a16="http://schemas.microsoft.com/office/drawing/2014/main" id="{004D7885-83A8-AF95-A6F1-AA98F81AF042}"/>
                </a:ext>
              </a:extLst>
            </p:cNvPr>
            <p:cNvSpPr/>
            <p:nvPr/>
          </p:nvSpPr>
          <p:spPr>
            <a:xfrm>
              <a:off x="2445892" y="48512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Oval 520">
              <a:extLst>
                <a:ext uri="{FF2B5EF4-FFF2-40B4-BE49-F238E27FC236}">
                  <a16:creationId xmlns:a16="http://schemas.microsoft.com/office/drawing/2014/main" id="{4BD502EA-E28D-4898-5442-2F90BDFDFF54}"/>
                </a:ext>
              </a:extLst>
            </p:cNvPr>
            <p:cNvSpPr/>
            <p:nvPr/>
          </p:nvSpPr>
          <p:spPr>
            <a:xfrm>
              <a:off x="94312" y="630086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Oval 521">
              <a:extLst>
                <a:ext uri="{FF2B5EF4-FFF2-40B4-BE49-F238E27FC236}">
                  <a16:creationId xmlns:a16="http://schemas.microsoft.com/office/drawing/2014/main" id="{7765F32E-1B83-891E-9F08-2AC063A76E03}"/>
                </a:ext>
              </a:extLst>
            </p:cNvPr>
            <p:cNvSpPr/>
            <p:nvPr/>
          </p:nvSpPr>
          <p:spPr>
            <a:xfrm>
              <a:off x="1239143" y="55588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Oval 522">
              <a:extLst>
                <a:ext uri="{FF2B5EF4-FFF2-40B4-BE49-F238E27FC236}">
                  <a16:creationId xmlns:a16="http://schemas.microsoft.com/office/drawing/2014/main" id="{3D6A763D-2437-11AD-E5F4-DD57BBCC9309}"/>
                </a:ext>
              </a:extLst>
            </p:cNvPr>
            <p:cNvSpPr/>
            <p:nvPr/>
          </p:nvSpPr>
          <p:spPr>
            <a:xfrm>
              <a:off x="733565" y="7885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Oval 523">
              <a:extLst>
                <a:ext uri="{FF2B5EF4-FFF2-40B4-BE49-F238E27FC236}">
                  <a16:creationId xmlns:a16="http://schemas.microsoft.com/office/drawing/2014/main" id="{01AE116C-FD14-E141-3718-835B0D030515}"/>
                </a:ext>
              </a:extLst>
            </p:cNvPr>
            <p:cNvSpPr/>
            <p:nvPr/>
          </p:nvSpPr>
          <p:spPr>
            <a:xfrm>
              <a:off x="1852959" y="50391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Oval 524">
              <a:extLst>
                <a:ext uri="{FF2B5EF4-FFF2-40B4-BE49-F238E27FC236}">
                  <a16:creationId xmlns:a16="http://schemas.microsoft.com/office/drawing/2014/main" id="{DFEB8137-394B-0C7C-F415-97A69D0C02A8}"/>
                </a:ext>
              </a:extLst>
            </p:cNvPr>
            <p:cNvSpPr/>
            <p:nvPr/>
          </p:nvSpPr>
          <p:spPr>
            <a:xfrm>
              <a:off x="1568658" y="32332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Oval 525">
              <a:extLst>
                <a:ext uri="{FF2B5EF4-FFF2-40B4-BE49-F238E27FC236}">
                  <a16:creationId xmlns:a16="http://schemas.microsoft.com/office/drawing/2014/main" id="{F8BBBE54-507B-3B88-5519-A2C89C191039}"/>
                </a:ext>
              </a:extLst>
            </p:cNvPr>
            <p:cNvSpPr/>
            <p:nvPr/>
          </p:nvSpPr>
          <p:spPr>
            <a:xfrm>
              <a:off x="2192686" y="54910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Oval 526">
              <a:extLst>
                <a:ext uri="{FF2B5EF4-FFF2-40B4-BE49-F238E27FC236}">
                  <a16:creationId xmlns:a16="http://schemas.microsoft.com/office/drawing/2014/main" id="{627FCC53-6C3D-0B4A-5AE3-A0A71455E241}"/>
                </a:ext>
              </a:extLst>
            </p:cNvPr>
            <p:cNvSpPr/>
            <p:nvPr/>
          </p:nvSpPr>
          <p:spPr>
            <a:xfrm>
              <a:off x="393615" y="6532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a16="http://schemas.microsoft.com/office/drawing/2014/main" id="{8CA3A12D-E5DF-3686-C98F-381142227286}"/>
                </a:ext>
              </a:extLst>
            </p:cNvPr>
            <p:cNvSpPr/>
            <p:nvPr/>
          </p:nvSpPr>
          <p:spPr>
            <a:xfrm>
              <a:off x="12249" y="10434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Oval 528">
              <a:extLst>
                <a:ext uri="{FF2B5EF4-FFF2-40B4-BE49-F238E27FC236}">
                  <a16:creationId xmlns:a16="http://schemas.microsoft.com/office/drawing/2014/main" id="{51022E3A-D2B3-00A1-9FA1-B5D3362463BC}"/>
                </a:ext>
              </a:extLst>
            </p:cNvPr>
            <p:cNvSpPr/>
            <p:nvPr/>
          </p:nvSpPr>
          <p:spPr>
            <a:xfrm>
              <a:off x="2521994" y="229672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Oval 529">
              <a:extLst>
                <a:ext uri="{FF2B5EF4-FFF2-40B4-BE49-F238E27FC236}">
                  <a16:creationId xmlns:a16="http://schemas.microsoft.com/office/drawing/2014/main" id="{A1FE3D2D-87AE-3052-9348-947F91392D19}"/>
                </a:ext>
              </a:extLst>
            </p:cNvPr>
            <p:cNvSpPr/>
            <p:nvPr/>
          </p:nvSpPr>
          <p:spPr>
            <a:xfrm>
              <a:off x="2481349" y="35788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Oval 530">
              <a:extLst>
                <a:ext uri="{FF2B5EF4-FFF2-40B4-BE49-F238E27FC236}">
                  <a16:creationId xmlns:a16="http://schemas.microsoft.com/office/drawing/2014/main" id="{12D252ED-488E-4116-E780-46672BA9FB97}"/>
                </a:ext>
              </a:extLst>
            </p:cNvPr>
            <p:cNvSpPr/>
            <p:nvPr/>
          </p:nvSpPr>
          <p:spPr>
            <a:xfrm>
              <a:off x="1361081" y="76393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Oval 531">
              <a:extLst>
                <a:ext uri="{FF2B5EF4-FFF2-40B4-BE49-F238E27FC236}">
                  <a16:creationId xmlns:a16="http://schemas.microsoft.com/office/drawing/2014/main" id="{61F54B3E-1071-0683-45D8-ACC443C8DC66}"/>
                </a:ext>
              </a:extLst>
            </p:cNvPr>
            <p:cNvSpPr/>
            <p:nvPr/>
          </p:nvSpPr>
          <p:spPr>
            <a:xfrm>
              <a:off x="1812536" y="16183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Oval 532">
              <a:extLst>
                <a:ext uri="{FF2B5EF4-FFF2-40B4-BE49-F238E27FC236}">
                  <a16:creationId xmlns:a16="http://schemas.microsoft.com/office/drawing/2014/main" id="{8E1169BD-8598-9024-D08A-B34D34B8356D}"/>
                </a:ext>
              </a:extLst>
            </p:cNvPr>
            <p:cNvSpPr/>
            <p:nvPr/>
          </p:nvSpPr>
          <p:spPr>
            <a:xfrm>
              <a:off x="1162197" y="188754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Oval 533">
              <a:extLst>
                <a:ext uri="{FF2B5EF4-FFF2-40B4-BE49-F238E27FC236}">
                  <a16:creationId xmlns:a16="http://schemas.microsoft.com/office/drawing/2014/main" id="{7E5545E8-CC77-0312-F8D7-4C3534F9B34E}"/>
                </a:ext>
              </a:extLst>
            </p:cNvPr>
            <p:cNvSpPr/>
            <p:nvPr/>
          </p:nvSpPr>
          <p:spPr>
            <a:xfrm>
              <a:off x="2485449" y="74069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Oval 534">
              <a:extLst>
                <a:ext uri="{FF2B5EF4-FFF2-40B4-BE49-F238E27FC236}">
                  <a16:creationId xmlns:a16="http://schemas.microsoft.com/office/drawing/2014/main" id="{18399EE0-4749-D49E-EAC2-69E34106262E}"/>
                </a:ext>
              </a:extLst>
            </p:cNvPr>
            <p:cNvSpPr/>
            <p:nvPr/>
          </p:nvSpPr>
          <p:spPr>
            <a:xfrm>
              <a:off x="1278272" y="30876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Oval 535">
              <a:extLst>
                <a:ext uri="{FF2B5EF4-FFF2-40B4-BE49-F238E27FC236}">
                  <a16:creationId xmlns:a16="http://schemas.microsoft.com/office/drawing/2014/main" id="{38198449-66BA-62C2-EEFD-E3CBBF78A68B}"/>
                </a:ext>
              </a:extLst>
            </p:cNvPr>
            <p:cNvSpPr/>
            <p:nvPr/>
          </p:nvSpPr>
          <p:spPr>
            <a:xfrm>
              <a:off x="2600040" y="340027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a:extLst>
                <a:ext uri="{FF2B5EF4-FFF2-40B4-BE49-F238E27FC236}">
                  <a16:creationId xmlns:a16="http://schemas.microsoft.com/office/drawing/2014/main" id="{629E5580-AE98-6707-2F28-5AAFA60EB05F}"/>
                </a:ext>
              </a:extLst>
            </p:cNvPr>
            <p:cNvSpPr/>
            <p:nvPr/>
          </p:nvSpPr>
          <p:spPr>
            <a:xfrm>
              <a:off x="1307931" y="341536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a:extLst>
                <a:ext uri="{FF2B5EF4-FFF2-40B4-BE49-F238E27FC236}">
                  <a16:creationId xmlns:a16="http://schemas.microsoft.com/office/drawing/2014/main" id="{6F073CE9-5102-81B4-387F-7B6E760F1146}"/>
                </a:ext>
              </a:extLst>
            </p:cNvPr>
            <p:cNvSpPr/>
            <p:nvPr/>
          </p:nvSpPr>
          <p:spPr>
            <a:xfrm>
              <a:off x="1075472" y="285954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a:extLst>
                <a:ext uri="{FF2B5EF4-FFF2-40B4-BE49-F238E27FC236}">
                  <a16:creationId xmlns:a16="http://schemas.microsoft.com/office/drawing/2014/main" id="{63174E6D-FC3E-5214-AC89-50F83B4FB357}"/>
                </a:ext>
              </a:extLst>
            </p:cNvPr>
            <p:cNvSpPr/>
            <p:nvPr/>
          </p:nvSpPr>
          <p:spPr>
            <a:xfrm>
              <a:off x="1153562" y="24734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Freeform 539">
              <a:extLst>
                <a:ext uri="{FF2B5EF4-FFF2-40B4-BE49-F238E27FC236}">
                  <a16:creationId xmlns:a16="http://schemas.microsoft.com/office/drawing/2014/main" id="{7ED61C05-16AE-EEA3-3F8A-EB796558B3A6}"/>
                </a:ext>
              </a:extLst>
            </p:cNvPr>
            <p:cNvSpPr/>
            <p:nvPr/>
          </p:nvSpPr>
          <p:spPr>
            <a:xfrm flipV="1">
              <a:off x="2915831" y="3442635"/>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Freeform 540">
              <a:extLst>
                <a:ext uri="{FF2B5EF4-FFF2-40B4-BE49-F238E27FC236}">
                  <a16:creationId xmlns:a16="http://schemas.microsoft.com/office/drawing/2014/main" id="{37FC18EF-39AC-6A21-4B23-05F63FEA4351}"/>
                </a:ext>
              </a:extLst>
            </p:cNvPr>
            <p:cNvSpPr/>
            <p:nvPr/>
          </p:nvSpPr>
          <p:spPr>
            <a:xfrm>
              <a:off x="2928186" y="108188"/>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Freeform 541">
              <a:extLst>
                <a:ext uri="{FF2B5EF4-FFF2-40B4-BE49-F238E27FC236}">
                  <a16:creationId xmlns:a16="http://schemas.microsoft.com/office/drawing/2014/main" id="{FAC87D9D-11E0-F090-3F3A-797BDD43B6E7}"/>
                </a:ext>
              </a:extLst>
            </p:cNvPr>
            <p:cNvSpPr/>
            <p:nvPr/>
          </p:nvSpPr>
          <p:spPr>
            <a:xfrm>
              <a:off x="2915831" y="830230"/>
              <a:ext cx="1810676" cy="2707074"/>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Freeform 542">
              <a:extLst>
                <a:ext uri="{FF2B5EF4-FFF2-40B4-BE49-F238E27FC236}">
                  <a16:creationId xmlns:a16="http://schemas.microsoft.com/office/drawing/2014/main" id="{1DF02210-166A-13E8-B0C2-1A2ED251D739}"/>
                </a:ext>
              </a:extLst>
            </p:cNvPr>
            <p:cNvSpPr/>
            <p:nvPr/>
          </p:nvSpPr>
          <p:spPr>
            <a:xfrm>
              <a:off x="2925390" y="401986"/>
              <a:ext cx="1810676" cy="295095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Freeform 543">
              <a:extLst>
                <a:ext uri="{FF2B5EF4-FFF2-40B4-BE49-F238E27FC236}">
                  <a16:creationId xmlns:a16="http://schemas.microsoft.com/office/drawing/2014/main" id="{F91B30B6-13EE-9D90-BDD2-2CF10B410583}"/>
                </a:ext>
              </a:extLst>
            </p:cNvPr>
            <p:cNvSpPr/>
            <p:nvPr/>
          </p:nvSpPr>
          <p:spPr>
            <a:xfrm>
              <a:off x="2945811" y="336705"/>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Freeform 544">
              <a:extLst>
                <a:ext uri="{FF2B5EF4-FFF2-40B4-BE49-F238E27FC236}">
                  <a16:creationId xmlns:a16="http://schemas.microsoft.com/office/drawing/2014/main" id="{E2A85D61-5A10-C0BA-8C5F-4347F9E07F60}"/>
                </a:ext>
              </a:extLst>
            </p:cNvPr>
            <p:cNvSpPr/>
            <p:nvPr/>
          </p:nvSpPr>
          <p:spPr>
            <a:xfrm flipV="1">
              <a:off x="2927394" y="3543416"/>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Freeform 545">
              <a:extLst>
                <a:ext uri="{FF2B5EF4-FFF2-40B4-BE49-F238E27FC236}">
                  <a16:creationId xmlns:a16="http://schemas.microsoft.com/office/drawing/2014/main" id="{C0BE313A-1B8F-1C88-BE51-5BFFCA9B8874}"/>
                </a:ext>
              </a:extLst>
            </p:cNvPr>
            <p:cNvSpPr/>
            <p:nvPr/>
          </p:nvSpPr>
          <p:spPr>
            <a:xfrm flipV="1">
              <a:off x="2900049" y="3353771"/>
              <a:ext cx="1810676" cy="2707074"/>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Freeform 546">
              <a:extLst>
                <a:ext uri="{FF2B5EF4-FFF2-40B4-BE49-F238E27FC236}">
                  <a16:creationId xmlns:a16="http://schemas.microsoft.com/office/drawing/2014/main" id="{26888D53-7953-83BF-BD09-71D185DA7464}"/>
                </a:ext>
              </a:extLst>
            </p:cNvPr>
            <p:cNvSpPr/>
            <p:nvPr/>
          </p:nvSpPr>
          <p:spPr>
            <a:xfrm flipV="1">
              <a:off x="2894618" y="3538138"/>
              <a:ext cx="1810676" cy="295095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Freeform 547">
              <a:extLst>
                <a:ext uri="{FF2B5EF4-FFF2-40B4-BE49-F238E27FC236}">
                  <a16:creationId xmlns:a16="http://schemas.microsoft.com/office/drawing/2014/main" id="{283AAC7C-CE1F-A827-C9B8-378286C490F7}"/>
                </a:ext>
              </a:extLst>
            </p:cNvPr>
            <p:cNvSpPr/>
            <p:nvPr/>
          </p:nvSpPr>
          <p:spPr>
            <a:xfrm flipV="1">
              <a:off x="2900049" y="3314899"/>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Freeform 548">
              <a:extLst>
                <a:ext uri="{FF2B5EF4-FFF2-40B4-BE49-F238E27FC236}">
                  <a16:creationId xmlns:a16="http://schemas.microsoft.com/office/drawing/2014/main" id="{35B25558-FE19-ABD0-9C94-9F940634C680}"/>
                </a:ext>
              </a:extLst>
            </p:cNvPr>
            <p:cNvSpPr/>
            <p:nvPr/>
          </p:nvSpPr>
          <p:spPr>
            <a:xfrm>
              <a:off x="2922754" y="2414543"/>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549">
              <a:extLst>
                <a:ext uri="{FF2B5EF4-FFF2-40B4-BE49-F238E27FC236}">
                  <a16:creationId xmlns:a16="http://schemas.microsoft.com/office/drawing/2014/main" id="{FEE889F3-7FE4-5DF1-ECE5-ABBAB8EDF2A7}"/>
                </a:ext>
              </a:extLst>
            </p:cNvPr>
            <p:cNvSpPr/>
            <p:nvPr/>
          </p:nvSpPr>
          <p:spPr>
            <a:xfrm>
              <a:off x="3021143" y="2291655"/>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Freeform 550">
              <a:extLst>
                <a:ext uri="{FF2B5EF4-FFF2-40B4-BE49-F238E27FC236}">
                  <a16:creationId xmlns:a16="http://schemas.microsoft.com/office/drawing/2014/main" id="{595D07E8-BE1C-A98C-F34E-7D589E6E123B}"/>
                </a:ext>
              </a:extLst>
            </p:cNvPr>
            <p:cNvSpPr/>
            <p:nvPr/>
          </p:nvSpPr>
          <p:spPr>
            <a:xfrm flipV="1">
              <a:off x="2927193" y="3481103"/>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Freeform 551">
              <a:extLst>
                <a:ext uri="{FF2B5EF4-FFF2-40B4-BE49-F238E27FC236}">
                  <a16:creationId xmlns:a16="http://schemas.microsoft.com/office/drawing/2014/main" id="{C2194775-5913-480A-6FC7-3866945E636B}"/>
                </a:ext>
              </a:extLst>
            </p:cNvPr>
            <p:cNvSpPr/>
            <p:nvPr/>
          </p:nvSpPr>
          <p:spPr>
            <a:xfrm flipV="1">
              <a:off x="2971795" y="3358215"/>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Freeform 552">
              <a:extLst>
                <a:ext uri="{FF2B5EF4-FFF2-40B4-BE49-F238E27FC236}">
                  <a16:creationId xmlns:a16="http://schemas.microsoft.com/office/drawing/2014/main" id="{68232FD7-8397-42D2-C04B-FE194B5F0B46}"/>
                </a:ext>
              </a:extLst>
            </p:cNvPr>
            <p:cNvSpPr/>
            <p:nvPr/>
          </p:nvSpPr>
          <p:spPr>
            <a:xfrm>
              <a:off x="2934641" y="3162709"/>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Freeform 553">
              <a:extLst>
                <a:ext uri="{FF2B5EF4-FFF2-40B4-BE49-F238E27FC236}">
                  <a16:creationId xmlns:a16="http://schemas.microsoft.com/office/drawing/2014/main" id="{2D53E94F-4847-0156-1511-AADB26F9A8CD}"/>
                </a:ext>
              </a:extLst>
            </p:cNvPr>
            <p:cNvSpPr/>
            <p:nvPr/>
          </p:nvSpPr>
          <p:spPr>
            <a:xfrm>
              <a:off x="3003536" y="2985815"/>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Freeform 554">
              <a:extLst>
                <a:ext uri="{FF2B5EF4-FFF2-40B4-BE49-F238E27FC236}">
                  <a16:creationId xmlns:a16="http://schemas.microsoft.com/office/drawing/2014/main" id="{EFC83F24-C910-535C-4A64-2F06A2D674A4}"/>
                </a:ext>
              </a:extLst>
            </p:cNvPr>
            <p:cNvSpPr/>
            <p:nvPr/>
          </p:nvSpPr>
          <p:spPr>
            <a:xfrm flipV="1">
              <a:off x="2991653" y="3543250"/>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Freeform 555">
              <a:extLst>
                <a:ext uri="{FF2B5EF4-FFF2-40B4-BE49-F238E27FC236}">
                  <a16:creationId xmlns:a16="http://schemas.microsoft.com/office/drawing/2014/main" id="{B1AFF31B-C601-31A2-05BD-A33BFF6F8584}"/>
                </a:ext>
              </a:extLst>
            </p:cNvPr>
            <p:cNvSpPr/>
            <p:nvPr/>
          </p:nvSpPr>
          <p:spPr>
            <a:xfrm flipV="1">
              <a:off x="3012690" y="3616392"/>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Freeform 556">
              <a:extLst>
                <a:ext uri="{FF2B5EF4-FFF2-40B4-BE49-F238E27FC236}">
                  <a16:creationId xmlns:a16="http://schemas.microsoft.com/office/drawing/2014/main" id="{7AC24E37-6EEE-3DAC-83B1-4CC9C05FB7F6}"/>
                </a:ext>
              </a:extLst>
            </p:cNvPr>
            <p:cNvSpPr/>
            <p:nvPr/>
          </p:nvSpPr>
          <p:spPr>
            <a:xfrm flipV="1">
              <a:off x="3047109" y="3711061"/>
              <a:ext cx="1719072" cy="507734"/>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Rectangle 557">
              <a:extLst>
                <a:ext uri="{FF2B5EF4-FFF2-40B4-BE49-F238E27FC236}">
                  <a16:creationId xmlns:a16="http://schemas.microsoft.com/office/drawing/2014/main" id="{C9E02239-A227-4745-EE86-7B7EB1831CD9}"/>
                </a:ext>
              </a:extLst>
            </p:cNvPr>
            <p:cNvSpPr/>
            <p:nvPr/>
          </p:nvSpPr>
          <p:spPr>
            <a:xfrm>
              <a:off x="-30416" y="-27815"/>
              <a:ext cx="2984586" cy="6858000"/>
            </a:xfrm>
            <a:prstGeom prst="rect">
              <a:avLst/>
            </a:prstGeom>
            <a:solidFill>
              <a:srgbClr val="A2C1E6">
                <a:alpha val="50000"/>
              </a:srgbClr>
            </a:solidFill>
            <a:ln w="127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rgbClr val="3B63AA"/>
                  </a:solidFill>
                  <a:latin typeface="Trebuchet MS" panose="020B0703020202090204" pitchFamily="34" charset="0"/>
                  <a:cs typeface="Times New Roman" panose="02020603050405020304" pitchFamily="18" charset="0"/>
                </a:rPr>
                <a:t>131</a:t>
              </a:r>
            </a:p>
            <a:p>
              <a:pPr algn="ctr"/>
              <a:endParaRPr lang="en-US" sz="7200" b="1" dirty="0">
                <a:solidFill>
                  <a:srgbClr val="3B63AA"/>
                </a:solidFill>
                <a:latin typeface="Times New Roman" panose="02020603050405020304" pitchFamily="18" charset="0"/>
                <a:cs typeface="Times New Roman" panose="02020603050405020304" pitchFamily="18" charset="0"/>
              </a:endParaRPr>
            </a:p>
            <a:p>
              <a:pPr algn="ctr"/>
              <a:r>
                <a:rPr lang="en-US" sz="7200" b="1" dirty="0">
                  <a:solidFill>
                    <a:srgbClr val="3B63AA"/>
                  </a:solidFill>
                  <a:latin typeface="Trebuchet MS" panose="020B0703020202090204" pitchFamily="34" charset="0"/>
                  <a:cs typeface="Times New Roman" panose="02020603050405020304" pitchFamily="18" charset="0"/>
                </a:rPr>
                <a:t>Sites</a:t>
              </a:r>
            </a:p>
          </p:txBody>
        </p:sp>
        <p:pic>
          <p:nvPicPr>
            <p:cNvPr id="559" name="Picture 558">
              <a:extLst>
                <a:ext uri="{FF2B5EF4-FFF2-40B4-BE49-F238E27FC236}">
                  <a16:creationId xmlns:a16="http://schemas.microsoft.com/office/drawing/2014/main" id="{04B16386-EDA1-75F2-5481-904BB4AEB98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463" l="8122" r="94289">
                          <a14:foregroundMark x1="15102" y1="62397" x2="15102" y2="62397"/>
                          <a14:foregroundMark x1="8122" y1="39876" x2="8122" y2="39876"/>
                          <a14:foregroundMark x1="53046" y1="18388" x2="53046" y2="18388"/>
                          <a14:foregroundMark x1="53934" y1="21901" x2="53934" y2="21901"/>
                          <a14:foregroundMark x1="56345" y1="23347" x2="56345" y2="23347"/>
                          <a14:foregroundMark x1="57614" y1="24793" x2="57614" y2="24793"/>
                          <a14:foregroundMark x1="59391" y1="26653" x2="59391" y2="2665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4949" y1="45661" x2="54949" y2="45661"/>
                          <a14:foregroundMark x1="77030" y1="11157" x2="77030" y2="11157"/>
                          <a14:foregroundMark x1="92005" y1="11983" x2="92005" y2="11983"/>
                          <a14:foregroundMark x1="76142" y1="11570" x2="76142" y2="11570"/>
                          <a14:foregroundMark x1="76142" y1="11570" x2="76142" y2="11570"/>
                          <a14:foregroundMark x1="74365" y1="17355" x2="74365" y2="17355"/>
                          <a14:foregroundMark x1="46827" y1="15909" x2="46827" y2="15909"/>
                          <a14:foregroundMark x1="94416" y1="11570" x2="94416" y2="11570"/>
                          <a14:foregroundMark x1="39594" y1="9091" x2="39594" y2="9091"/>
                          <a14:foregroundMark x1="78807" y1="11157" x2="78807" y2="11157"/>
                          <a14:foregroundMark x1="79695" y1="11157" x2="79695" y2="11157"/>
                          <a14:foregroundMark x1="79695" y1="11983" x2="79695" y2="11983"/>
                          <a14:foregroundMark x1="80711" y1="9711" x2="80711" y2="9711"/>
                          <a14:foregroundMark x1="80711" y1="9711" x2="80711" y2="9711"/>
                          <a14:foregroundMark x1="78807" y1="9711" x2="78807" y2="9711"/>
                          <a14:foregroundMark x1="78807" y1="9711" x2="78807" y2="9711"/>
                          <a14:foregroundMark x1="78807" y1="9711" x2="78807" y2="9711"/>
                          <a14:foregroundMark x1="78807" y1="9711" x2="78807" y2="9711"/>
                        </a14:backgroundRemoval>
                      </a14:imgEffect>
                    </a14:imgLayer>
                  </a14:imgProps>
                </a:ext>
              </a:extLst>
            </a:blip>
            <a:stretch>
              <a:fillRect/>
            </a:stretch>
          </p:blipFill>
          <p:spPr>
            <a:xfrm>
              <a:off x="158524" y="2786260"/>
              <a:ext cx="2466011" cy="1514657"/>
            </a:xfrm>
            <a:prstGeom prst="rect">
              <a:avLst/>
            </a:prstGeom>
          </p:spPr>
        </p:pic>
      </p:grpSp>
      <p:cxnSp>
        <p:nvCxnSpPr>
          <p:cNvPr id="278" name="Straight Arrow Connector 277">
            <a:extLst>
              <a:ext uri="{FF2B5EF4-FFF2-40B4-BE49-F238E27FC236}">
                <a16:creationId xmlns:a16="http://schemas.microsoft.com/office/drawing/2014/main" id="{706B3049-6BFE-AADA-C267-613938AA9C75}"/>
              </a:ext>
            </a:extLst>
          </p:cNvPr>
          <p:cNvCxnSpPr>
            <a:cxnSpLocks/>
          </p:cNvCxnSpPr>
          <p:nvPr/>
        </p:nvCxnSpPr>
        <p:spPr>
          <a:xfrm flipH="1">
            <a:off x="7391400" y="3740826"/>
            <a:ext cx="1543050" cy="0"/>
          </a:xfrm>
          <a:prstGeom prst="straightConnector1">
            <a:avLst/>
          </a:prstGeom>
          <a:ln w="254000">
            <a:solidFill>
              <a:srgbClr val="86C03D"/>
            </a:solidFill>
            <a:tailEnd type="triangle" w="sm" len="sm"/>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0ADE3D0-51BB-3F00-EA17-5B6DD36192E9}"/>
              </a:ext>
            </a:extLst>
          </p:cNvPr>
          <p:cNvSpPr/>
          <p:nvPr/>
        </p:nvSpPr>
        <p:spPr>
          <a:xfrm>
            <a:off x="8934450" y="2609850"/>
            <a:ext cx="2590800" cy="1581150"/>
          </a:xfrm>
          <a:prstGeom prst="rect">
            <a:avLst/>
          </a:prstGeom>
          <a:solidFill>
            <a:srgbClr val="C3E0A3"/>
          </a:solid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4472C4"/>
              </a:solidFill>
            </a:endParaRPr>
          </a:p>
        </p:txBody>
      </p:sp>
      <p:pic>
        <p:nvPicPr>
          <p:cNvPr id="7" name="Picture 2" descr="Lexington Regional Health Center joins Cerner CommunityWorks Family -  Lexington Regional Health Center">
            <a:extLst>
              <a:ext uri="{FF2B5EF4-FFF2-40B4-BE49-F238E27FC236}">
                <a16:creationId xmlns:a16="http://schemas.microsoft.com/office/drawing/2014/main" id="{E2E73A69-760D-2C8A-BDAF-7DA73D692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1760" y="2903431"/>
            <a:ext cx="1456180" cy="95588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0BBFB8FE-E17A-ED7C-99E9-BCA58559E9F0}"/>
              </a:ext>
            </a:extLst>
          </p:cNvPr>
          <p:cNvCxnSpPr/>
          <p:nvPr/>
        </p:nvCxnSpPr>
        <p:spPr>
          <a:xfrm>
            <a:off x="7391400" y="2952750"/>
            <a:ext cx="1543050" cy="0"/>
          </a:xfrm>
          <a:prstGeom prst="straightConnector1">
            <a:avLst/>
          </a:prstGeom>
          <a:ln w="254000">
            <a:tailEnd type="triangle" w="sm" len="sm"/>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1F28E2F-7072-1BB6-FB98-4ACA2751282C}"/>
              </a:ext>
            </a:extLst>
          </p:cNvPr>
          <p:cNvSpPr txBox="1"/>
          <p:nvPr/>
        </p:nvSpPr>
        <p:spPr>
          <a:xfrm>
            <a:off x="4769628" y="73125"/>
            <a:ext cx="7354642" cy="830997"/>
          </a:xfrm>
          <a:prstGeom prst="rect">
            <a:avLst/>
          </a:prstGeom>
          <a:noFill/>
        </p:spPr>
        <p:txBody>
          <a:bodyPr wrap="none" rtlCol="0">
            <a:spAutoFit/>
          </a:bodyPr>
          <a:lstStyle/>
          <a:p>
            <a:pPr algn="r"/>
            <a:r>
              <a:rPr lang="en-US" sz="4800" b="1" dirty="0"/>
              <a:t>Option 1: </a:t>
            </a:r>
            <a:r>
              <a:rPr lang="en-US" sz="4800" b="1" dirty="0">
                <a:solidFill>
                  <a:schemeClr val="bg1">
                    <a:lumMod val="50000"/>
                  </a:schemeClr>
                </a:solidFill>
              </a:rPr>
              <a:t>Share Cerner Data</a:t>
            </a:r>
          </a:p>
        </p:txBody>
      </p:sp>
      <p:sp>
        <p:nvSpPr>
          <p:cNvPr id="8" name="Rounded Rectangle 7">
            <a:extLst>
              <a:ext uri="{FF2B5EF4-FFF2-40B4-BE49-F238E27FC236}">
                <a16:creationId xmlns:a16="http://schemas.microsoft.com/office/drawing/2014/main" id="{2E1891E7-ADD6-29C0-9D73-06BAA6325698}"/>
              </a:ext>
            </a:extLst>
          </p:cNvPr>
          <p:cNvSpPr/>
          <p:nvPr/>
        </p:nvSpPr>
        <p:spPr>
          <a:xfrm>
            <a:off x="5895316" y="1073139"/>
            <a:ext cx="1107141" cy="1107141"/>
          </a:xfrm>
          <a:prstGeom prst="roundRect">
            <a:avLst/>
          </a:prstGeom>
          <a:solidFill>
            <a:srgbClr val="FBE5D6"/>
          </a:solidFill>
          <a:ln w="38100">
            <a:solidFill>
              <a:srgbClr val="0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rPr>
              <a:t>CCRA</a:t>
            </a:r>
          </a:p>
        </p:txBody>
      </p:sp>
      <p:sp>
        <p:nvSpPr>
          <p:cNvPr id="10" name="Rounded Rectangle 9">
            <a:extLst>
              <a:ext uri="{FF2B5EF4-FFF2-40B4-BE49-F238E27FC236}">
                <a16:creationId xmlns:a16="http://schemas.microsoft.com/office/drawing/2014/main" id="{6982039C-8DB9-3300-FE83-4265273C71C5}"/>
              </a:ext>
            </a:extLst>
          </p:cNvPr>
          <p:cNvSpPr/>
          <p:nvPr/>
        </p:nvSpPr>
        <p:spPr>
          <a:xfrm>
            <a:off x="3706615" y="1074465"/>
            <a:ext cx="1107141" cy="1107141"/>
          </a:xfrm>
          <a:prstGeom prst="roundRect">
            <a:avLst/>
          </a:prstGeom>
          <a:solidFill>
            <a:srgbClr val="FBE5D6"/>
          </a:solidFill>
          <a:ln w="38100">
            <a:solidFill>
              <a:srgbClr val="0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rPr>
              <a:t>AMPL</a:t>
            </a:r>
          </a:p>
        </p:txBody>
      </p:sp>
      <p:cxnSp>
        <p:nvCxnSpPr>
          <p:cNvPr id="13" name="Straight Arrow Connector 12">
            <a:extLst>
              <a:ext uri="{FF2B5EF4-FFF2-40B4-BE49-F238E27FC236}">
                <a16:creationId xmlns:a16="http://schemas.microsoft.com/office/drawing/2014/main" id="{911C8DE1-046D-80F3-9CEA-DD0191680141}"/>
              </a:ext>
            </a:extLst>
          </p:cNvPr>
          <p:cNvCxnSpPr>
            <a:cxnSpLocks/>
          </p:cNvCxnSpPr>
          <p:nvPr/>
        </p:nvCxnSpPr>
        <p:spPr>
          <a:xfrm>
            <a:off x="5895316" y="4191000"/>
            <a:ext cx="817828" cy="1046344"/>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F7F9DE8B-E7DE-A9DD-FEB0-6B3511475BC8}"/>
              </a:ext>
            </a:extLst>
          </p:cNvPr>
          <p:cNvSpPr/>
          <p:nvPr/>
        </p:nvSpPr>
        <p:spPr>
          <a:xfrm>
            <a:off x="4060002" y="5274507"/>
            <a:ext cx="1107141" cy="1107141"/>
          </a:xfrm>
          <a:prstGeom prst="roundRect">
            <a:avLst/>
          </a:prstGeom>
          <a:solidFill>
            <a:srgbClr val="FBE5D6"/>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alpha val="60000"/>
                  </a:srgbClr>
                </a:solidFill>
              </a:rPr>
              <a:t>BMS</a:t>
            </a:r>
          </a:p>
        </p:txBody>
      </p:sp>
      <p:cxnSp>
        <p:nvCxnSpPr>
          <p:cNvPr id="15" name="Straight Arrow Connector 14">
            <a:extLst>
              <a:ext uri="{FF2B5EF4-FFF2-40B4-BE49-F238E27FC236}">
                <a16:creationId xmlns:a16="http://schemas.microsoft.com/office/drawing/2014/main" id="{A451EE35-36A8-9CF6-E85E-6759FB51715F}"/>
              </a:ext>
            </a:extLst>
          </p:cNvPr>
          <p:cNvCxnSpPr>
            <a:cxnSpLocks/>
            <a:endCxn id="14" idx="0"/>
          </p:cNvCxnSpPr>
          <p:nvPr/>
        </p:nvCxnSpPr>
        <p:spPr>
          <a:xfrm flipH="1">
            <a:off x="4613573" y="4196946"/>
            <a:ext cx="391780" cy="1077561"/>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47B402-AA97-DB80-8203-1716E76FB99B}"/>
              </a:ext>
            </a:extLst>
          </p:cNvPr>
          <p:cNvSpPr txBox="1"/>
          <p:nvPr/>
        </p:nvSpPr>
        <p:spPr>
          <a:xfrm>
            <a:off x="5746489" y="5171467"/>
            <a:ext cx="2366417" cy="1446550"/>
          </a:xfrm>
          <a:prstGeom prst="rect">
            <a:avLst/>
          </a:prstGeom>
          <a:noFill/>
        </p:spPr>
        <p:txBody>
          <a:bodyPr wrap="none" rtlCol="0">
            <a:spAutoFit/>
          </a:bodyPr>
          <a:lstStyle/>
          <a:p>
            <a:pPr algn="ctr"/>
            <a:r>
              <a:rPr lang="en-US" sz="4800" b="1" dirty="0">
                <a:solidFill>
                  <a:srgbClr val="ED7D31">
                    <a:alpha val="60000"/>
                  </a:srgbClr>
                </a:solidFill>
              </a:rPr>
              <a:t>50+ </a:t>
            </a:r>
          </a:p>
          <a:p>
            <a:pPr algn="ctr"/>
            <a:r>
              <a:rPr lang="en-US" sz="4000" b="1" dirty="0">
                <a:solidFill>
                  <a:srgbClr val="ED7D31">
                    <a:alpha val="60000"/>
                  </a:srgbClr>
                </a:solidFill>
              </a:rPr>
              <a:t>Programs!</a:t>
            </a:r>
          </a:p>
        </p:txBody>
      </p:sp>
      <p:cxnSp>
        <p:nvCxnSpPr>
          <p:cNvPr id="17" name="Straight Arrow Connector 16">
            <a:extLst>
              <a:ext uri="{FF2B5EF4-FFF2-40B4-BE49-F238E27FC236}">
                <a16:creationId xmlns:a16="http://schemas.microsoft.com/office/drawing/2014/main" id="{386CDE9B-EB4A-07F5-4507-8FE11F89750A}"/>
              </a:ext>
            </a:extLst>
          </p:cNvPr>
          <p:cNvCxnSpPr>
            <a:cxnSpLocks/>
          </p:cNvCxnSpPr>
          <p:nvPr/>
        </p:nvCxnSpPr>
        <p:spPr>
          <a:xfrm flipH="1" flipV="1">
            <a:off x="4729143" y="2076614"/>
            <a:ext cx="391782" cy="570284"/>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FCB4E19-20CB-55CE-7842-64B08ED87FF3}"/>
              </a:ext>
            </a:extLst>
          </p:cNvPr>
          <p:cNvCxnSpPr>
            <a:cxnSpLocks/>
          </p:cNvCxnSpPr>
          <p:nvPr/>
        </p:nvCxnSpPr>
        <p:spPr>
          <a:xfrm flipV="1">
            <a:off x="5530878" y="2092028"/>
            <a:ext cx="426184" cy="554870"/>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53D2309-FE83-C990-E96B-F1867FF3869B}"/>
              </a:ext>
            </a:extLst>
          </p:cNvPr>
          <p:cNvSpPr/>
          <p:nvPr/>
        </p:nvSpPr>
        <p:spPr>
          <a:xfrm>
            <a:off x="4800600" y="2609850"/>
            <a:ext cx="2590800" cy="1581150"/>
          </a:xfrm>
          <a:prstGeom prst="rect">
            <a:avLst/>
          </a:prstGeom>
          <a:solidFill>
            <a:srgbClr val="A2C1E6">
              <a:alpha val="50000"/>
            </a:srgbClr>
          </a:solid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rgbClr val="4472C4"/>
                </a:solidFill>
              </a:rPr>
              <a:t>VDIF</a:t>
            </a:r>
          </a:p>
        </p:txBody>
      </p:sp>
      <p:sp>
        <p:nvSpPr>
          <p:cNvPr id="28" name="Rectangle 27">
            <a:extLst>
              <a:ext uri="{FF2B5EF4-FFF2-40B4-BE49-F238E27FC236}">
                <a16:creationId xmlns:a16="http://schemas.microsoft.com/office/drawing/2014/main" id="{2713054E-43AB-60A0-7F5A-F9BAF4EE729E}"/>
              </a:ext>
            </a:extLst>
          </p:cNvPr>
          <p:cNvSpPr/>
          <p:nvPr/>
        </p:nvSpPr>
        <p:spPr>
          <a:xfrm>
            <a:off x="7404571" y="5466660"/>
            <a:ext cx="1131124" cy="14023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30" name="Rectangle 29">
            <a:extLst>
              <a:ext uri="{FF2B5EF4-FFF2-40B4-BE49-F238E27FC236}">
                <a16:creationId xmlns:a16="http://schemas.microsoft.com/office/drawing/2014/main" id="{7C593C03-C785-909C-2161-096997824073}"/>
              </a:ext>
            </a:extLst>
          </p:cNvPr>
          <p:cNvSpPr/>
          <p:nvPr/>
        </p:nvSpPr>
        <p:spPr>
          <a:xfrm>
            <a:off x="-30415" y="1020316"/>
            <a:ext cx="7486352" cy="587002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31" name="Rectangle 30">
            <a:extLst>
              <a:ext uri="{FF2B5EF4-FFF2-40B4-BE49-F238E27FC236}">
                <a16:creationId xmlns:a16="http://schemas.microsoft.com/office/drawing/2014/main" id="{85D8749A-EA34-6D39-2D05-22EDBD169224}"/>
              </a:ext>
            </a:extLst>
          </p:cNvPr>
          <p:cNvSpPr/>
          <p:nvPr/>
        </p:nvSpPr>
        <p:spPr>
          <a:xfrm flipV="1">
            <a:off x="-17438" y="-173220"/>
            <a:ext cx="4531729" cy="119781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301994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wipe(right)">
                                      <p:cBhvr>
                                        <p:cTn id="7" dur="2000"/>
                                        <p:tgtEl>
                                          <p:spTgt spid="278"/>
                                        </p:tgtEl>
                                      </p:cBhvr>
                                    </p:animEffect>
                                  </p:childTnLst>
                                </p:cTn>
                              </p:par>
                            </p:childTnLst>
                          </p:cTn>
                        </p:par>
                        <p:par>
                          <p:cTn id="8" fill="hold">
                            <p:stCondLst>
                              <p:cond delay="2000"/>
                            </p:stCondLst>
                            <p:childTnLst>
                              <p:par>
                                <p:cTn id="9" presetID="35" presetClass="emph" presetSubtype="0" repeatCount="indefinite" fill="hold" nodeType="afterEffect">
                                  <p:stCondLst>
                                    <p:cond delay="0"/>
                                  </p:stCondLst>
                                  <p:childTnLst>
                                    <p:anim calcmode="discrete" valueType="str">
                                      <p:cBhvr>
                                        <p:cTn id="10" dur="1000" fill="hold"/>
                                        <p:tgtEl>
                                          <p:spTgt spid="27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D7CC26ED-EB97-B06B-C438-0E49989CDF41}"/>
              </a:ext>
            </a:extLst>
          </p:cNvPr>
          <p:cNvGrpSpPr/>
          <p:nvPr/>
        </p:nvGrpSpPr>
        <p:grpSpPr>
          <a:xfrm>
            <a:off x="-30416" y="-27815"/>
            <a:ext cx="4796597" cy="6858000"/>
            <a:chOff x="-30416" y="-27815"/>
            <a:chExt cx="4796597" cy="6858000"/>
          </a:xfrm>
        </p:grpSpPr>
        <p:sp>
          <p:nvSpPr>
            <p:cNvPr id="215" name="Oval 214">
              <a:extLst>
                <a:ext uri="{FF2B5EF4-FFF2-40B4-BE49-F238E27FC236}">
                  <a16:creationId xmlns:a16="http://schemas.microsoft.com/office/drawing/2014/main" id="{C1906C5A-4C0B-211D-7713-86017A20050B}"/>
                </a:ext>
              </a:extLst>
            </p:cNvPr>
            <p:cNvSpPr/>
            <p:nvPr/>
          </p:nvSpPr>
          <p:spPr>
            <a:xfrm>
              <a:off x="334494" y="10434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09642BD8-C9BE-20DD-7C04-22FDA9E5A60B}"/>
                </a:ext>
              </a:extLst>
            </p:cNvPr>
            <p:cNvSpPr/>
            <p:nvPr/>
          </p:nvSpPr>
          <p:spPr>
            <a:xfrm>
              <a:off x="659663" y="116533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164EB742-A316-F7B2-96CB-D07BBE411327}"/>
                </a:ext>
              </a:extLst>
            </p:cNvPr>
            <p:cNvSpPr/>
            <p:nvPr/>
          </p:nvSpPr>
          <p:spPr>
            <a:xfrm>
              <a:off x="253202" y="13537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43FA2327-C416-6743-5A3B-4A36D54CBAB7}"/>
                </a:ext>
              </a:extLst>
            </p:cNvPr>
            <p:cNvSpPr/>
            <p:nvPr/>
          </p:nvSpPr>
          <p:spPr>
            <a:xfrm>
              <a:off x="297543" y="169373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C2B7F18A-8D83-B66E-4E82-713905041F43}"/>
                </a:ext>
              </a:extLst>
            </p:cNvPr>
            <p:cNvSpPr/>
            <p:nvPr/>
          </p:nvSpPr>
          <p:spPr>
            <a:xfrm>
              <a:off x="570981" y="181567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0FD91030-A61D-447C-009A-AD0A317A9056}"/>
                </a:ext>
              </a:extLst>
            </p:cNvPr>
            <p:cNvSpPr/>
            <p:nvPr/>
          </p:nvSpPr>
          <p:spPr>
            <a:xfrm>
              <a:off x="774211" y="22295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9E03E62D-4F04-EC3E-0E30-42A1618DF583}"/>
                </a:ext>
              </a:extLst>
            </p:cNvPr>
            <p:cNvSpPr/>
            <p:nvPr/>
          </p:nvSpPr>
          <p:spPr>
            <a:xfrm>
              <a:off x="460128" y="232875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D4597E69-D7E8-7E08-CBE8-6FB592D23977}"/>
                </a:ext>
              </a:extLst>
            </p:cNvPr>
            <p:cNvSpPr/>
            <p:nvPr/>
          </p:nvSpPr>
          <p:spPr>
            <a:xfrm>
              <a:off x="984832" y="100644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A984D7C9-98EC-3F58-7B92-AC7E684FB046}"/>
                </a:ext>
              </a:extLst>
            </p:cNvPr>
            <p:cNvSpPr/>
            <p:nvPr/>
          </p:nvSpPr>
          <p:spPr>
            <a:xfrm>
              <a:off x="1310001" y="112838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9E289E80-9B07-4C46-D67C-E21D11AE6245}"/>
                </a:ext>
              </a:extLst>
            </p:cNvPr>
            <p:cNvSpPr/>
            <p:nvPr/>
          </p:nvSpPr>
          <p:spPr>
            <a:xfrm>
              <a:off x="903540" y="131683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0CE5FC6-368A-A96E-7B1B-11ED9719C182}"/>
                </a:ext>
              </a:extLst>
            </p:cNvPr>
            <p:cNvSpPr/>
            <p:nvPr/>
          </p:nvSpPr>
          <p:spPr>
            <a:xfrm>
              <a:off x="1188063" y="142030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04BAF2E6-0A14-1117-A0B9-83FCE52FFDD4}"/>
                </a:ext>
              </a:extLst>
            </p:cNvPr>
            <p:cNvSpPr/>
            <p:nvPr/>
          </p:nvSpPr>
          <p:spPr>
            <a:xfrm>
              <a:off x="947881" y="165678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90E200A7-901F-B3FE-A549-D26FDA2C11D5}"/>
                </a:ext>
              </a:extLst>
            </p:cNvPr>
            <p:cNvSpPr/>
            <p:nvPr/>
          </p:nvSpPr>
          <p:spPr>
            <a:xfrm>
              <a:off x="203837" y="26237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52AE1770-CC01-26F7-2FE2-D9619C99CE5B}"/>
                </a:ext>
              </a:extLst>
            </p:cNvPr>
            <p:cNvSpPr/>
            <p:nvPr/>
          </p:nvSpPr>
          <p:spPr>
            <a:xfrm>
              <a:off x="615322" y="27579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A8010F31-E4B4-EC51-41FC-D1C7180AB979}"/>
                </a:ext>
              </a:extLst>
            </p:cNvPr>
            <p:cNvSpPr/>
            <p:nvPr/>
          </p:nvSpPr>
          <p:spPr>
            <a:xfrm>
              <a:off x="429834" y="301567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9DFE53A9-E38D-7EAC-95AA-771100647031}"/>
                </a:ext>
              </a:extLst>
            </p:cNvPr>
            <p:cNvSpPr/>
            <p:nvPr/>
          </p:nvSpPr>
          <p:spPr>
            <a:xfrm>
              <a:off x="117708" y="327339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A09EB85B-BA83-F3A6-C2CE-BD767D1C6186}"/>
                </a:ext>
              </a:extLst>
            </p:cNvPr>
            <p:cNvSpPr/>
            <p:nvPr/>
          </p:nvSpPr>
          <p:spPr>
            <a:xfrm>
              <a:off x="48232" y="19767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60F27279-4115-6B11-6172-AF150075DD73}"/>
                </a:ext>
              </a:extLst>
            </p:cNvPr>
            <p:cNvSpPr/>
            <p:nvPr/>
          </p:nvSpPr>
          <p:spPr>
            <a:xfrm>
              <a:off x="22258" y="234680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B418D703-2A4B-68E8-171A-008402C36788}"/>
                </a:ext>
              </a:extLst>
            </p:cNvPr>
            <p:cNvSpPr/>
            <p:nvPr/>
          </p:nvSpPr>
          <p:spPr>
            <a:xfrm>
              <a:off x="696158" y="328748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E9C895D0-6F36-6B93-53DF-248DCE3E1F6F}"/>
                </a:ext>
              </a:extLst>
            </p:cNvPr>
            <p:cNvSpPr/>
            <p:nvPr/>
          </p:nvSpPr>
          <p:spPr>
            <a:xfrm>
              <a:off x="814857" y="30018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D2510413-58E4-5F4F-309B-9EDCC877A30C}"/>
                </a:ext>
              </a:extLst>
            </p:cNvPr>
            <p:cNvSpPr/>
            <p:nvPr/>
          </p:nvSpPr>
          <p:spPr>
            <a:xfrm>
              <a:off x="67617" y="360780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0A3BA8BB-CC13-309A-4E26-456E07173A08}"/>
                </a:ext>
              </a:extLst>
            </p:cNvPr>
            <p:cNvSpPr/>
            <p:nvPr/>
          </p:nvSpPr>
          <p:spPr>
            <a:xfrm>
              <a:off x="465343" y="368020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1B6FF337-94DC-EADE-437D-0A6D2268FF22}"/>
                </a:ext>
              </a:extLst>
            </p:cNvPr>
            <p:cNvSpPr/>
            <p:nvPr/>
          </p:nvSpPr>
          <p:spPr>
            <a:xfrm>
              <a:off x="134958" y="391819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7425EE1D-B7BA-AA39-B58E-7F35F244AEF7}"/>
                </a:ext>
              </a:extLst>
            </p:cNvPr>
            <p:cNvSpPr/>
            <p:nvPr/>
          </p:nvSpPr>
          <p:spPr>
            <a:xfrm>
              <a:off x="419481" y="402165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42EEFAF9-FF46-F255-A123-42EC73A96F76}"/>
                </a:ext>
              </a:extLst>
            </p:cNvPr>
            <p:cNvSpPr/>
            <p:nvPr/>
          </p:nvSpPr>
          <p:spPr>
            <a:xfrm>
              <a:off x="179299" y="425814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F107197-DA3B-A183-BA9B-EBEA6EC7E914}"/>
                </a:ext>
              </a:extLst>
            </p:cNvPr>
            <p:cNvSpPr/>
            <p:nvPr/>
          </p:nvSpPr>
          <p:spPr>
            <a:xfrm>
              <a:off x="777906" y="45020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FD5895D8-437B-0283-B010-1C8EAD6FF54C}"/>
                </a:ext>
              </a:extLst>
            </p:cNvPr>
            <p:cNvSpPr/>
            <p:nvPr/>
          </p:nvSpPr>
          <p:spPr>
            <a:xfrm>
              <a:off x="371445" y="469046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EAD9521B-D056-341B-2A5B-57B0F62699CE}"/>
                </a:ext>
              </a:extLst>
            </p:cNvPr>
            <p:cNvSpPr/>
            <p:nvPr/>
          </p:nvSpPr>
          <p:spPr>
            <a:xfrm>
              <a:off x="655968" y="47939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4F0E59C2-7006-D219-D31F-42180619806A}"/>
                </a:ext>
              </a:extLst>
            </p:cNvPr>
            <p:cNvSpPr/>
            <p:nvPr/>
          </p:nvSpPr>
          <p:spPr>
            <a:xfrm>
              <a:off x="415786" y="50304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8FA44A25-9707-F0AA-FBC8-2EC952EB9A61}"/>
                </a:ext>
              </a:extLst>
            </p:cNvPr>
            <p:cNvSpPr/>
            <p:nvPr/>
          </p:nvSpPr>
          <p:spPr>
            <a:xfrm>
              <a:off x="866589" y="357085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BA8599B1-5B63-22CB-F812-A473CA6C4693}"/>
                </a:ext>
              </a:extLst>
            </p:cNvPr>
            <p:cNvSpPr/>
            <p:nvPr/>
          </p:nvSpPr>
          <p:spPr>
            <a:xfrm>
              <a:off x="1191758" y="369279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D0A44986-AFF8-ED29-2A8C-099B4C55E1CA}"/>
                </a:ext>
              </a:extLst>
            </p:cNvPr>
            <p:cNvSpPr/>
            <p:nvPr/>
          </p:nvSpPr>
          <p:spPr>
            <a:xfrm>
              <a:off x="785297" y="388124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9CAEF523-8D2B-6DB5-677E-A1F94D64FF44}"/>
                </a:ext>
              </a:extLst>
            </p:cNvPr>
            <p:cNvSpPr/>
            <p:nvPr/>
          </p:nvSpPr>
          <p:spPr>
            <a:xfrm>
              <a:off x="1069820" y="398470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56B05A6D-81DB-8048-37C3-715F2FDE164C}"/>
                </a:ext>
              </a:extLst>
            </p:cNvPr>
            <p:cNvSpPr/>
            <p:nvPr/>
          </p:nvSpPr>
          <p:spPr>
            <a:xfrm>
              <a:off x="171909" y="520039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F4593033-29BA-2E3D-1A75-686CB98389CA}"/>
                </a:ext>
              </a:extLst>
            </p:cNvPr>
            <p:cNvSpPr/>
            <p:nvPr/>
          </p:nvSpPr>
          <p:spPr>
            <a:xfrm>
              <a:off x="497078" y="53223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8D511F5E-FBEE-F04E-1D9F-4612F906703E}"/>
                </a:ext>
              </a:extLst>
            </p:cNvPr>
            <p:cNvSpPr/>
            <p:nvPr/>
          </p:nvSpPr>
          <p:spPr>
            <a:xfrm>
              <a:off x="90617" y="551078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40613A32-4892-FC03-7066-EE6BCAF0C22B}"/>
                </a:ext>
              </a:extLst>
            </p:cNvPr>
            <p:cNvSpPr/>
            <p:nvPr/>
          </p:nvSpPr>
          <p:spPr>
            <a:xfrm>
              <a:off x="134958" y="58507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4A84F3AE-C575-C723-369D-7BF7064A5623}"/>
                </a:ext>
              </a:extLst>
            </p:cNvPr>
            <p:cNvSpPr/>
            <p:nvPr/>
          </p:nvSpPr>
          <p:spPr>
            <a:xfrm>
              <a:off x="112788" y="456483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95ED0DA7-AAA7-0696-D4E3-02821ED4B29A}"/>
                </a:ext>
              </a:extLst>
            </p:cNvPr>
            <p:cNvSpPr/>
            <p:nvPr/>
          </p:nvSpPr>
          <p:spPr>
            <a:xfrm>
              <a:off x="528487" y="587659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4B1DACCF-C42B-B981-4E45-086A9EAE5C77}"/>
                </a:ext>
              </a:extLst>
            </p:cNvPr>
            <p:cNvSpPr/>
            <p:nvPr/>
          </p:nvSpPr>
          <p:spPr>
            <a:xfrm>
              <a:off x="696614" y="556620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899D25EA-30EC-F762-5D8C-351AB6E018C0}"/>
                </a:ext>
              </a:extLst>
            </p:cNvPr>
            <p:cNvSpPr/>
            <p:nvPr/>
          </p:nvSpPr>
          <p:spPr>
            <a:xfrm>
              <a:off x="1675817" y="132422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07746D6E-16CE-88E6-D01C-98572056FD30}"/>
                </a:ext>
              </a:extLst>
            </p:cNvPr>
            <p:cNvSpPr/>
            <p:nvPr/>
          </p:nvSpPr>
          <p:spPr>
            <a:xfrm>
              <a:off x="2000986" y="14461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EA6C754C-D6F4-840F-221D-20E0ECF318E5}"/>
                </a:ext>
              </a:extLst>
            </p:cNvPr>
            <p:cNvSpPr/>
            <p:nvPr/>
          </p:nvSpPr>
          <p:spPr>
            <a:xfrm>
              <a:off x="1594524" y="16346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1A7E8D1D-AE87-6DCD-9824-4C6C1B72888C}"/>
                </a:ext>
              </a:extLst>
            </p:cNvPr>
            <p:cNvSpPr/>
            <p:nvPr/>
          </p:nvSpPr>
          <p:spPr>
            <a:xfrm>
              <a:off x="1638866" y="19745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DC0EEDB4-E00F-968E-83EF-B3B4049194F1}"/>
                </a:ext>
              </a:extLst>
            </p:cNvPr>
            <p:cNvSpPr/>
            <p:nvPr/>
          </p:nvSpPr>
          <p:spPr>
            <a:xfrm>
              <a:off x="1912303" y="20965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4EE8A653-AE47-D9D3-33C2-F9EDFA8666EB}"/>
                </a:ext>
              </a:extLst>
            </p:cNvPr>
            <p:cNvSpPr/>
            <p:nvPr/>
          </p:nvSpPr>
          <p:spPr>
            <a:xfrm>
              <a:off x="2237472" y="221844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7EC9C2A9-F291-7668-CBC5-16693077F0BF}"/>
                </a:ext>
              </a:extLst>
            </p:cNvPr>
            <p:cNvSpPr/>
            <p:nvPr/>
          </p:nvSpPr>
          <p:spPr>
            <a:xfrm>
              <a:off x="1831011" y="240689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CA654FA6-2D55-A55A-8D20-D7B51D0E0956}"/>
                </a:ext>
              </a:extLst>
            </p:cNvPr>
            <p:cNvSpPr/>
            <p:nvPr/>
          </p:nvSpPr>
          <p:spPr>
            <a:xfrm>
              <a:off x="2115534" y="251035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2C1EAF9D-60FE-4685-1FB3-0BB6A50DF538}"/>
                </a:ext>
              </a:extLst>
            </p:cNvPr>
            <p:cNvSpPr/>
            <p:nvPr/>
          </p:nvSpPr>
          <p:spPr>
            <a:xfrm>
              <a:off x="2326155" y="128727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BE4E37AC-D5D6-D88D-5B43-E3341C05841A}"/>
                </a:ext>
              </a:extLst>
            </p:cNvPr>
            <p:cNvSpPr/>
            <p:nvPr/>
          </p:nvSpPr>
          <p:spPr>
            <a:xfrm>
              <a:off x="2244863" y="159766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5C29F63-4EE5-238C-7031-96698A58047E}"/>
                </a:ext>
              </a:extLst>
            </p:cNvPr>
            <p:cNvSpPr/>
            <p:nvPr/>
          </p:nvSpPr>
          <p:spPr>
            <a:xfrm>
              <a:off x="2529386" y="17011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C27A5C3B-E7EC-8F60-5D47-4C491CC80DDD}"/>
                </a:ext>
              </a:extLst>
            </p:cNvPr>
            <p:cNvSpPr/>
            <p:nvPr/>
          </p:nvSpPr>
          <p:spPr>
            <a:xfrm>
              <a:off x="2141128" y="190070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1DB2D776-063C-5D2D-D247-F6F201A3EAB5}"/>
                </a:ext>
              </a:extLst>
            </p:cNvPr>
            <p:cNvSpPr/>
            <p:nvPr/>
          </p:nvSpPr>
          <p:spPr>
            <a:xfrm>
              <a:off x="1631475" y="29168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C92B250B-F398-0762-F03D-1F79371A0442}"/>
                </a:ext>
              </a:extLst>
            </p:cNvPr>
            <p:cNvSpPr/>
            <p:nvPr/>
          </p:nvSpPr>
          <p:spPr>
            <a:xfrm>
              <a:off x="1956645" y="303875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C2BD740C-0C42-C4FF-613C-2FCA5D61E411}"/>
                </a:ext>
              </a:extLst>
            </p:cNvPr>
            <p:cNvSpPr/>
            <p:nvPr/>
          </p:nvSpPr>
          <p:spPr>
            <a:xfrm>
              <a:off x="1834706" y="333067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7B258917-0E93-1B0F-E665-607958C445BB}"/>
                </a:ext>
              </a:extLst>
            </p:cNvPr>
            <p:cNvSpPr/>
            <p:nvPr/>
          </p:nvSpPr>
          <p:spPr>
            <a:xfrm>
              <a:off x="1075472" y="218518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59901F07-CE89-343D-BB47-60BD8DE4D470}"/>
                </a:ext>
              </a:extLst>
            </p:cNvPr>
            <p:cNvSpPr/>
            <p:nvPr/>
          </p:nvSpPr>
          <p:spPr>
            <a:xfrm>
              <a:off x="1587134" y="257686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C8B8CCAD-8E20-0F09-7EDD-23BA00054DF8}"/>
                </a:ext>
              </a:extLst>
            </p:cNvPr>
            <p:cNvSpPr/>
            <p:nvPr/>
          </p:nvSpPr>
          <p:spPr>
            <a:xfrm>
              <a:off x="1988053" y="359302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66BF2801-3FE0-1B87-8C87-0EFBEEF14DF7}"/>
                </a:ext>
              </a:extLst>
            </p:cNvPr>
            <p:cNvSpPr/>
            <p:nvPr/>
          </p:nvSpPr>
          <p:spPr>
            <a:xfrm>
              <a:off x="2156180" y="328263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3B031CD4-3E45-B444-B980-B45BA895142F}"/>
                </a:ext>
              </a:extLst>
            </p:cNvPr>
            <p:cNvSpPr/>
            <p:nvPr/>
          </p:nvSpPr>
          <p:spPr>
            <a:xfrm>
              <a:off x="2230082" y="28429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290BE360-55BD-99AF-A83B-644A12F405E1}"/>
                </a:ext>
              </a:extLst>
            </p:cNvPr>
            <p:cNvSpPr/>
            <p:nvPr/>
          </p:nvSpPr>
          <p:spPr>
            <a:xfrm>
              <a:off x="1594524" y="391080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5EB40C12-DE69-C5C2-EBA4-84016E5AC576}"/>
                </a:ext>
              </a:extLst>
            </p:cNvPr>
            <p:cNvSpPr/>
            <p:nvPr/>
          </p:nvSpPr>
          <p:spPr>
            <a:xfrm>
              <a:off x="1919693" y="403274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5B2511F0-D9B7-7B7D-8C85-A0FE3305ECFD}"/>
                </a:ext>
              </a:extLst>
            </p:cNvPr>
            <p:cNvSpPr/>
            <p:nvPr/>
          </p:nvSpPr>
          <p:spPr>
            <a:xfrm>
              <a:off x="1513232" y="422119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67221507-9B4A-6879-B86C-80D40E4328F6}"/>
                </a:ext>
              </a:extLst>
            </p:cNvPr>
            <p:cNvSpPr/>
            <p:nvPr/>
          </p:nvSpPr>
          <p:spPr>
            <a:xfrm>
              <a:off x="1797755" y="432465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3ADD5F12-D284-D088-9B2C-85A04384E524}"/>
                </a:ext>
              </a:extLst>
            </p:cNvPr>
            <p:cNvSpPr/>
            <p:nvPr/>
          </p:nvSpPr>
          <p:spPr>
            <a:xfrm>
              <a:off x="1831011" y="468307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DFCC88B4-5ACC-ADA9-B486-EFA5A334D46A}"/>
                </a:ext>
              </a:extLst>
            </p:cNvPr>
            <p:cNvSpPr/>
            <p:nvPr/>
          </p:nvSpPr>
          <p:spPr>
            <a:xfrm>
              <a:off x="2156180" y="48050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9F11262C-CB8F-E99F-E27A-FFD3DB6D0470}"/>
                </a:ext>
              </a:extLst>
            </p:cNvPr>
            <p:cNvSpPr/>
            <p:nvPr/>
          </p:nvSpPr>
          <p:spPr>
            <a:xfrm>
              <a:off x="1749719" y="49934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8F801157-CB7B-F388-204A-EC6223F52095}"/>
                </a:ext>
              </a:extLst>
            </p:cNvPr>
            <p:cNvSpPr/>
            <p:nvPr/>
          </p:nvSpPr>
          <p:spPr>
            <a:xfrm>
              <a:off x="2034242" y="509693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2C9D55AF-887A-DC31-BD6B-F16317D5CCBB}"/>
                </a:ext>
              </a:extLst>
            </p:cNvPr>
            <p:cNvSpPr/>
            <p:nvPr/>
          </p:nvSpPr>
          <p:spPr>
            <a:xfrm>
              <a:off x="2244863" y="387385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A40FE29B-8114-C3D6-C49B-4DD5A729B688}"/>
                </a:ext>
              </a:extLst>
            </p:cNvPr>
            <p:cNvSpPr/>
            <p:nvPr/>
          </p:nvSpPr>
          <p:spPr>
            <a:xfrm>
              <a:off x="2163570" y="418423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13205D15-FBE3-91F1-370E-28EC79C67390}"/>
                </a:ext>
              </a:extLst>
            </p:cNvPr>
            <p:cNvSpPr/>
            <p:nvPr/>
          </p:nvSpPr>
          <p:spPr>
            <a:xfrm>
              <a:off x="2448093" y="428770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D5A3D5EC-7EC9-8981-FA10-677148397B42}"/>
                </a:ext>
              </a:extLst>
            </p:cNvPr>
            <p:cNvSpPr/>
            <p:nvPr/>
          </p:nvSpPr>
          <p:spPr>
            <a:xfrm>
              <a:off x="1550183" y="550339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529A97E3-6681-5FD2-C6D1-931A276C4F5D}"/>
                </a:ext>
              </a:extLst>
            </p:cNvPr>
            <p:cNvSpPr/>
            <p:nvPr/>
          </p:nvSpPr>
          <p:spPr>
            <a:xfrm>
              <a:off x="1875352" y="56253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04C2E585-2988-347A-2D0B-9EE1428ACB79}"/>
                </a:ext>
              </a:extLst>
            </p:cNvPr>
            <p:cNvSpPr/>
            <p:nvPr/>
          </p:nvSpPr>
          <p:spPr>
            <a:xfrm>
              <a:off x="1468891" y="581378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674E8493-AB26-822E-EB28-E2279BA5F94B}"/>
                </a:ext>
              </a:extLst>
            </p:cNvPr>
            <p:cNvSpPr/>
            <p:nvPr/>
          </p:nvSpPr>
          <p:spPr>
            <a:xfrm>
              <a:off x="1513232" y="61537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54D8AC67-6B86-C751-746E-9A5C6E128D9E}"/>
                </a:ext>
              </a:extLst>
            </p:cNvPr>
            <p:cNvSpPr/>
            <p:nvPr/>
          </p:nvSpPr>
          <p:spPr>
            <a:xfrm>
              <a:off x="1491061" y="486783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7EEE10A2-71FF-8039-6380-72E681FED356}"/>
                </a:ext>
              </a:extLst>
            </p:cNvPr>
            <p:cNvSpPr/>
            <p:nvPr/>
          </p:nvSpPr>
          <p:spPr>
            <a:xfrm>
              <a:off x="1505842" y="516344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692AB8E7-EE52-8A7B-7BED-D2198192137B}"/>
                </a:ext>
              </a:extLst>
            </p:cNvPr>
            <p:cNvSpPr/>
            <p:nvPr/>
          </p:nvSpPr>
          <p:spPr>
            <a:xfrm>
              <a:off x="1906761" y="617959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46F996EB-8D42-5AC6-3324-A7B88D15877D}"/>
                </a:ext>
              </a:extLst>
            </p:cNvPr>
            <p:cNvSpPr/>
            <p:nvPr/>
          </p:nvSpPr>
          <p:spPr>
            <a:xfrm>
              <a:off x="2074888" y="58692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C1377EB8-39C8-983D-486F-BD6DE3A7E373}"/>
                </a:ext>
              </a:extLst>
            </p:cNvPr>
            <p:cNvSpPr/>
            <p:nvPr/>
          </p:nvSpPr>
          <p:spPr>
            <a:xfrm>
              <a:off x="2148790" y="54294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Oval 500">
              <a:extLst>
                <a:ext uri="{FF2B5EF4-FFF2-40B4-BE49-F238E27FC236}">
                  <a16:creationId xmlns:a16="http://schemas.microsoft.com/office/drawing/2014/main" id="{57A398EB-382B-CEB6-232B-1016D02513D8}"/>
                </a:ext>
              </a:extLst>
            </p:cNvPr>
            <p:cNvSpPr/>
            <p:nvPr/>
          </p:nvSpPr>
          <p:spPr>
            <a:xfrm>
              <a:off x="83700" y="3695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Oval 501">
              <a:extLst>
                <a:ext uri="{FF2B5EF4-FFF2-40B4-BE49-F238E27FC236}">
                  <a16:creationId xmlns:a16="http://schemas.microsoft.com/office/drawing/2014/main" id="{6051A40C-453A-41BB-A97E-129ED4ABF0F8}"/>
                </a:ext>
              </a:extLst>
            </p:cNvPr>
            <p:cNvSpPr/>
            <p:nvPr/>
          </p:nvSpPr>
          <p:spPr>
            <a:xfrm>
              <a:off x="755735" y="1588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Oval 502">
              <a:extLst>
                <a:ext uri="{FF2B5EF4-FFF2-40B4-BE49-F238E27FC236}">
                  <a16:creationId xmlns:a16="http://schemas.microsoft.com/office/drawing/2014/main" id="{3460FAB0-4F05-702F-F300-562E12EFF9A5}"/>
                </a:ext>
              </a:extLst>
            </p:cNvPr>
            <p:cNvSpPr/>
            <p:nvPr/>
          </p:nvSpPr>
          <p:spPr>
            <a:xfrm>
              <a:off x="90616" y="3973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Oval 503">
              <a:extLst>
                <a:ext uri="{FF2B5EF4-FFF2-40B4-BE49-F238E27FC236}">
                  <a16:creationId xmlns:a16="http://schemas.microsoft.com/office/drawing/2014/main" id="{3BD1D630-5663-E3C9-DEEA-04CDB50724D8}"/>
                </a:ext>
              </a:extLst>
            </p:cNvPr>
            <p:cNvSpPr/>
            <p:nvPr/>
          </p:nvSpPr>
          <p:spPr>
            <a:xfrm>
              <a:off x="633797" y="45080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Oval 504">
              <a:extLst>
                <a:ext uri="{FF2B5EF4-FFF2-40B4-BE49-F238E27FC236}">
                  <a16:creationId xmlns:a16="http://schemas.microsoft.com/office/drawing/2014/main" id="{C66FF81D-8A9D-1535-8C18-BB9AEA4062FE}"/>
                </a:ext>
              </a:extLst>
            </p:cNvPr>
            <p:cNvSpPr/>
            <p:nvPr/>
          </p:nvSpPr>
          <p:spPr>
            <a:xfrm>
              <a:off x="393615" y="6872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Oval 505">
              <a:extLst>
                <a:ext uri="{FF2B5EF4-FFF2-40B4-BE49-F238E27FC236}">
                  <a16:creationId xmlns:a16="http://schemas.microsoft.com/office/drawing/2014/main" id="{1C6A2B26-7B2B-C834-C426-7D5F60F6E335}"/>
                </a:ext>
              </a:extLst>
            </p:cNvPr>
            <p:cNvSpPr/>
            <p:nvPr/>
          </p:nvSpPr>
          <p:spPr>
            <a:xfrm>
              <a:off x="2026851" y="78289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a:extLst>
                <a:ext uri="{FF2B5EF4-FFF2-40B4-BE49-F238E27FC236}">
                  <a16:creationId xmlns:a16="http://schemas.microsoft.com/office/drawing/2014/main" id="{57647A60-ECB7-A16F-D6CD-7CDC810E0A6F}"/>
                </a:ext>
              </a:extLst>
            </p:cNvPr>
            <p:cNvSpPr/>
            <p:nvPr/>
          </p:nvSpPr>
          <p:spPr>
            <a:xfrm>
              <a:off x="1945558" y="109328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a:extLst>
                <a:ext uri="{FF2B5EF4-FFF2-40B4-BE49-F238E27FC236}">
                  <a16:creationId xmlns:a16="http://schemas.microsoft.com/office/drawing/2014/main" id="{58827BB2-2455-5231-1226-7FC7EB740DF8}"/>
                </a:ext>
              </a:extLst>
            </p:cNvPr>
            <p:cNvSpPr/>
            <p:nvPr/>
          </p:nvSpPr>
          <p:spPr>
            <a:xfrm>
              <a:off x="1609082" y="35222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a:extLst>
                <a:ext uri="{FF2B5EF4-FFF2-40B4-BE49-F238E27FC236}">
                  <a16:creationId xmlns:a16="http://schemas.microsoft.com/office/drawing/2014/main" id="{B9B7F071-3607-7935-A1CA-2062A2E89BC2}"/>
                </a:ext>
              </a:extLst>
            </p:cNvPr>
            <p:cNvSpPr/>
            <p:nvPr/>
          </p:nvSpPr>
          <p:spPr>
            <a:xfrm>
              <a:off x="1080904" y="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val 509">
              <a:extLst>
                <a:ext uri="{FF2B5EF4-FFF2-40B4-BE49-F238E27FC236}">
                  <a16:creationId xmlns:a16="http://schemas.microsoft.com/office/drawing/2014/main" id="{E9AC0B34-1035-EF49-74F5-759436E70731}"/>
                </a:ext>
              </a:extLst>
            </p:cNvPr>
            <p:cNvSpPr/>
            <p:nvPr/>
          </p:nvSpPr>
          <p:spPr>
            <a:xfrm>
              <a:off x="1406074" y="12193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Oval 510">
              <a:extLst>
                <a:ext uri="{FF2B5EF4-FFF2-40B4-BE49-F238E27FC236}">
                  <a16:creationId xmlns:a16="http://schemas.microsoft.com/office/drawing/2014/main" id="{38EF4400-B228-AFC5-9419-260B70E6D146}"/>
                </a:ext>
              </a:extLst>
            </p:cNvPr>
            <p:cNvSpPr/>
            <p:nvPr/>
          </p:nvSpPr>
          <p:spPr>
            <a:xfrm>
              <a:off x="999612" y="3103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a:extLst>
                <a:ext uri="{FF2B5EF4-FFF2-40B4-BE49-F238E27FC236}">
                  <a16:creationId xmlns:a16="http://schemas.microsoft.com/office/drawing/2014/main" id="{7CED52FA-196D-23E9-F8E2-F5F2AED81ED0}"/>
                </a:ext>
              </a:extLst>
            </p:cNvPr>
            <p:cNvSpPr/>
            <p:nvPr/>
          </p:nvSpPr>
          <p:spPr>
            <a:xfrm>
              <a:off x="1284135" y="41385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a:extLst>
                <a:ext uri="{FF2B5EF4-FFF2-40B4-BE49-F238E27FC236}">
                  <a16:creationId xmlns:a16="http://schemas.microsoft.com/office/drawing/2014/main" id="{18924369-01D5-0C73-AA44-84974FAF8059}"/>
                </a:ext>
              </a:extLst>
            </p:cNvPr>
            <p:cNvSpPr/>
            <p:nvPr/>
          </p:nvSpPr>
          <p:spPr>
            <a:xfrm>
              <a:off x="2422337" y="310467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a:extLst>
                <a:ext uri="{FF2B5EF4-FFF2-40B4-BE49-F238E27FC236}">
                  <a16:creationId xmlns:a16="http://schemas.microsoft.com/office/drawing/2014/main" id="{DCACC6C6-A7C3-F44C-03E9-F27EE7949FD3}"/>
                </a:ext>
              </a:extLst>
            </p:cNvPr>
            <p:cNvSpPr/>
            <p:nvPr/>
          </p:nvSpPr>
          <p:spPr>
            <a:xfrm>
              <a:off x="1686901" y="96765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a:extLst>
                <a:ext uri="{FF2B5EF4-FFF2-40B4-BE49-F238E27FC236}">
                  <a16:creationId xmlns:a16="http://schemas.microsoft.com/office/drawing/2014/main" id="{54360B63-3BC7-4A9A-01B8-F6EB86A89B57}"/>
                </a:ext>
              </a:extLst>
            </p:cNvPr>
            <p:cNvSpPr/>
            <p:nvPr/>
          </p:nvSpPr>
          <p:spPr>
            <a:xfrm>
              <a:off x="1355500" y="274684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a:extLst>
                <a:ext uri="{FF2B5EF4-FFF2-40B4-BE49-F238E27FC236}">
                  <a16:creationId xmlns:a16="http://schemas.microsoft.com/office/drawing/2014/main" id="{21D0E329-F099-6242-713C-E290E216B204}"/>
                </a:ext>
              </a:extLst>
            </p:cNvPr>
            <p:cNvSpPr/>
            <p:nvPr/>
          </p:nvSpPr>
          <p:spPr>
            <a:xfrm>
              <a:off x="1246532" y="428545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a:extLst>
                <a:ext uri="{FF2B5EF4-FFF2-40B4-BE49-F238E27FC236}">
                  <a16:creationId xmlns:a16="http://schemas.microsoft.com/office/drawing/2014/main" id="{4CCE78BD-0BF4-E499-B6CD-A37AF6AE6D28}"/>
                </a:ext>
              </a:extLst>
            </p:cNvPr>
            <p:cNvSpPr/>
            <p:nvPr/>
          </p:nvSpPr>
          <p:spPr>
            <a:xfrm>
              <a:off x="2448093" y="455005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a:extLst>
                <a:ext uri="{FF2B5EF4-FFF2-40B4-BE49-F238E27FC236}">
                  <a16:creationId xmlns:a16="http://schemas.microsoft.com/office/drawing/2014/main" id="{54A8D51D-4690-C76C-5EC3-29C7CC6C2A69}"/>
                </a:ext>
              </a:extLst>
            </p:cNvPr>
            <p:cNvSpPr/>
            <p:nvPr/>
          </p:nvSpPr>
          <p:spPr>
            <a:xfrm>
              <a:off x="925902" y="539216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a:extLst>
                <a:ext uri="{FF2B5EF4-FFF2-40B4-BE49-F238E27FC236}">
                  <a16:creationId xmlns:a16="http://schemas.microsoft.com/office/drawing/2014/main" id="{6D2087BC-F52D-9A4A-12BE-138446DEF433}"/>
                </a:ext>
              </a:extLst>
            </p:cNvPr>
            <p:cNvSpPr/>
            <p:nvPr/>
          </p:nvSpPr>
          <p:spPr>
            <a:xfrm>
              <a:off x="973255" y="568000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Oval 519">
              <a:extLst>
                <a:ext uri="{FF2B5EF4-FFF2-40B4-BE49-F238E27FC236}">
                  <a16:creationId xmlns:a16="http://schemas.microsoft.com/office/drawing/2014/main" id="{3B1696E6-8E64-54D5-A40F-E9F04EBE8D0E}"/>
                </a:ext>
              </a:extLst>
            </p:cNvPr>
            <p:cNvSpPr/>
            <p:nvPr/>
          </p:nvSpPr>
          <p:spPr>
            <a:xfrm>
              <a:off x="921364" y="48124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Oval 520">
              <a:extLst>
                <a:ext uri="{FF2B5EF4-FFF2-40B4-BE49-F238E27FC236}">
                  <a16:creationId xmlns:a16="http://schemas.microsoft.com/office/drawing/2014/main" id="{D98E6553-247B-3D56-DB82-00CC213C0C7F}"/>
                </a:ext>
              </a:extLst>
            </p:cNvPr>
            <p:cNvSpPr/>
            <p:nvPr/>
          </p:nvSpPr>
          <p:spPr>
            <a:xfrm>
              <a:off x="1246533" y="493434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Oval 521">
              <a:extLst>
                <a:ext uri="{FF2B5EF4-FFF2-40B4-BE49-F238E27FC236}">
                  <a16:creationId xmlns:a16="http://schemas.microsoft.com/office/drawing/2014/main" id="{DC54879C-409C-F3C1-A180-5844C70DA532}"/>
                </a:ext>
              </a:extLst>
            </p:cNvPr>
            <p:cNvSpPr/>
            <p:nvPr/>
          </p:nvSpPr>
          <p:spPr>
            <a:xfrm>
              <a:off x="2321729" y="513757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Oval 522">
              <a:extLst>
                <a:ext uri="{FF2B5EF4-FFF2-40B4-BE49-F238E27FC236}">
                  <a16:creationId xmlns:a16="http://schemas.microsoft.com/office/drawing/2014/main" id="{8FA7E507-01E7-66AD-D674-75B9D1B2DE2A}"/>
                </a:ext>
              </a:extLst>
            </p:cNvPr>
            <p:cNvSpPr/>
            <p:nvPr/>
          </p:nvSpPr>
          <p:spPr>
            <a:xfrm>
              <a:off x="2380658" y="592388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Oval 523">
              <a:extLst>
                <a:ext uri="{FF2B5EF4-FFF2-40B4-BE49-F238E27FC236}">
                  <a16:creationId xmlns:a16="http://schemas.microsoft.com/office/drawing/2014/main" id="{63B35895-CB16-1C32-CA70-9890E51EEBA1}"/>
                </a:ext>
              </a:extLst>
            </p:cNvPr>
            <p:cNvSpPr/>
            <p:nvPr/>
          </p:nvSpPr>
          <p:spPr>
            <a:xfrm>
              <a:off x="2593735" y="369513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Oval 524">
              <a:extLst>
                <a:ext uri="{FF2B5EF4-FFF2-40B4-BE49-F238E27FC236}">
                  <a16:creationId xmlns:a16="http://schemas.microsoft.com/office/drawing/2014/main" id="{F74B45C9-3AB4-A784-8B17-58DCD9FE0A7A}"/>
                </a:ext>
              </a:extLst>
            </p:cNvPr>
            <p:cNvSpPr/>
            <p:nvPr/>
          </p:nvSpPr>
          <p:spPr>
            <a:xfrm>
              <a:off x="1077209" y="45020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Oval 525">
              <a:extLst>
                <a:ext uri="{FF2B5EF4-FFF2-40B4-BE49-F238E27FC236}">
                  <a16:creationId xmlns:a16="http://schemas.microsoft.com/office/drawing/2014/main" id="{1DD227B5-CC05-3FA3-A8E9-0525A78D0A36}"/>
                </a:ext>
              </a:extLst>
            </p:cNvPr>
            <p:cNvSpPr/>
            <p:nvPr/>
          </p:nvSpPr>
          <p:spPr>
            <a:xfrm>
              <a:off x="2584705" y="115353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Oval 526">
              <a:extLst>
                <a:ext uri="{FF2B5EF4-FFF2-40B4-BE49-F238E27FC236}">
                  <a16:creationId xmlns:a16="http://schemas.microsoft.com/office/drawing/2014/main" id="{E5EFAF0D-AC0D-253D-B4F5-B01C41FD61E0}"/>
                </a:ext>
              </a:extLst>
            </p:cNvPr>
            <p:cNvSpPr/>
            <p:nvPr/>
          </p:nvSpPr>
          <p:spPr>
            <a:xfrm>
              <a:off x="815181" y="60133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a16="http://schemas.microsoft.com/office/drawing/2014/main" id="{E9DC703D-CE84-0A7D-87FF-D00B5C73EA0F}"/>
                </a:ext>
              </a:extLst>
            </p:cNvPr>
            <p:cNvSpPr/>
            <p:nvPr/>
          </p:nvSpPr>
          <p:spPr>
            <a:xfrm>
              <a:off x="644882" y="62117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Oval 528">
              <a:extLst>
                <a:ext uri="{FF2B5EF4-FFF2-40B4-BE49-F238E27FC236}">
                  <a16:creationId xmlns:a16="http://schemas.microsoft.com/office/drawing/2014/main" id="{F3E85827-EA0B-21AA-D20C-3B2863473126}"/>
                </a:ext>
              </a:extLst>
            </p:cNvPr>
            <p:cNvSpPr/>
            <p:nvPr/>
          </p:nvSpPr>
          <p:spPr>
            <a:xfrm>
              <a:off x="1275500" y="628305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Oval 529">
              <a:extLst>
                <a:ext uri="{FF2B5EF4-FFF2-40B4-BE49-F238E27FC236}">
                  <a16:creationId xmlns:a16="http://schemas.microsoft.com/office/drawing/2014/main" id="{F07ED169-08BE-8095-0631-E5A23D00EA76}"/>
                </a:ext>
              </a:extLst>
            </p:cNvPr>
            <p:cNvSpPr/>
            <p:nvPr/>
          </p:nvSpPr>
          <p:spPr>
            <a:xfrm>
              <a:off x="948790" y="630069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Oval 530">
              <a:extLst>
                <a:ext uri="{FF2B5EF4-FFF2-40B4-BE49-F238E27FC236}">
                  <a16:creationId xmlns:a16="http://schemas.microsoft.com/office/drawing/2014/main" id="{4A30ED00-6227-19C5-923D-50C30C66E172}"/>
                </a:ext>
              </a:extLst>
            </p:cNvPr>
            <p:cNvSpPr/>
            <p:nvPr/>
          </p:nvSpPr>
          <p:spPr>
            <a:xfrm>
              <a:off x="2445892" y="48512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Oval 531">
              <a:extLst>
                <a:ext uri="{FF2B5EF4-FFF2-40B4-BE49-F238E27FC236}">
                  <a16:creationId xmlns:a16="http://schemas.microsoft.com/office/drawing/2014/main" id="{7C25AA3D-C1AA-F2C9-4572-B284101C6FE2}"/>
                </a:ext>
              </a:extLst>
            </p:cNvPr>
            <p:cNvSpPr/>
            <p:nvPr/>
          </p:nvSpPr>
          <p:spPr>
            <a:xfrm>
              <a:off x="94312" y="630086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Oval 532">
              <a:extLst>
                <a:ext uri="{FF2B5EF4-FFF2-40B4-BE49-F238E27FC236}">
                  <a16:creationId xmlns:a16="http://schemas.microsoft.com/office/drawing/2014/main" id="{0B6EC21B-FA9E-EAFF-9EB2-95852E4C609B}"/>
                </a:ext>
              </a:extLst>
            </p:cNvPr>
            <p:cNvSpPr/>
            <p:nvPr/>
          </p:nvSpPr>
          <p:spPr>
            <a:xfrm>
              <a:off x="1239143" y="55588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Oval 533">
              <a:extLst>
                <a:ext uri="{FF2B5EF4-FFF2-40B4-BE49-F238E27FC236}">
                  <a16:creationId xmlns:a16="http://schemas.microsoft.com/office/drawing/2014/main" id="{B6B5ABE5-6851-D7C5-32FB-AF25E5FFEDF6}"/>
                </a:ext>
              </a:extLst>
            </p:cNvPr>
            <p:cNvSpPr/>
            <p:nvPr/>
          </p:nvSpPr>
          <p:spPr>
            <a:xfrm>
              <a:off x="733565" y="7885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Oval 534">
              <a:extLst>
                <a:ext uri="{FF2B5EF4-FFF2-40B4-BE49-F238E27FC236}">
                  <a16:creationId xmlns:a16="http://schemas.microsoft.com/office/drawing/2014/main" id="{103DD901-ED56-3EFD-68BB-70F9A3ACF276}"/>
                </a:ext>
              </a:extLst>
            </p:cNvPr>
            <p:cNvSpPr/>
            <p:nvPr/>
          </p:nvSpPr>
          <p:spPr>
            <a:xfrm>
              <a:off x="1852959" y="50391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Oval 535">
              <a:extLst>
                <a:ext uri="{FF2B5EF4-FFF2-40B4-BE49-F238E27FC236}">
                  <a16:creationId xmlns:a16="http://schemas.microsoft.com/office/drawing/2014/main" id="{B2A12C0F-E635-1482-7B62-7510B9261195}"/>
                </a:ext>
              </a:extLst>
            </p:cNvPr>
            <p:cNvSpPr/>
            <p:nvPr/>
          </p:nvSpPr>
          <p:spPr>
            <a:xfrm>
              <a:off x="1568658" y="32332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a:extLst>
                <a:ext uri="{FF2B5EF4-FFF2-40B4-BE49-F238E27FC236}">
                  <a16:creationId xmlns:a16="http://schemas.microsoft.com/office/drawing/2014/main" id="{41A430D3-0800-9542-5F9B-AEACEC735A9D}"/>
                </a:ext>
              </a:extLst>
            </p:cNvPr>
            <p:cNvSpPr/>
            <p:nvPr/>
          </p:nvSpPr>
          <p:spPr>
            <a:xfrm>
              <a:off x="2192686" y="54910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a:extLst>
                <a:ext uri="{FF2B5EF4-FFF2-40B4-BE49-F238E27FC236}">
                  <a16:creationId xmlns:a16="http://schemas.microsoft.com/office/drawing/2014/main" id="{5A9A2012-188A-39E1-C350-D6EFD5033626}"/>
                </a:ext>
              </a:extLst>
            </p:cNvPr>
            <p:cNvSpPr/>
            <p:nvPr/>
          </p:nvSpPr>
          <p:spPr>
            <a:xfrm>
              <a:off x="393615" y="6532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a:extLst>
                <a:ext uri="{FF2B5EF4-FFF2-40B4-BE49-F238E27FC236}">
                  <a16:creationId xmlns:a16="http://schemas.microsoft.com/office/drawing/2014/main" id="{3DE91EE9-0A51-221B-AFF5-79B30FF9E3C3}"/>
                </a:ext>
              </a:extLst>
            </p:cNvPr>
            <p:cNvSpPr/>
            <p:nvPr/>
          </p:nvSpPr>
          <p:spPr>
            <a:xfrm>
              <a:off x="12249" y="10434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Oval 539">
              <a:extLst>
                <a:ext uri="{FF2B5EF4-FFF2-40B4-BE49-F238E27FC236}">
                  <a16:creationId xmlns:a16="http://schemas.microsoft.com/office/drawing/2014/main" id="{E20D3971-46C0-A3CC-A22B-131CE7A5F84C}"/>
                </a:ext>
              </a:extLst>
            </p:cNvPr>
            <p:cNvSpPr/>
            <p:nvPr/>
          </p:nvSpPr>
          <p:spPr>
            <a:xfrm>
              <a:off x="2521994" y="229672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Oval 540">
              <a:extLst>
                <a:ext uri="{FF2B5EF4-FFF2-40B4-BE49-F238E27FC236}">
                  <a16:creationId xmlns:a16="http://schemas.microsoft.com/office/drawing/2014/main" id="{78A00A2F-28D5-DFEB-783F-4B26E39E3C20}"/>
                </a:ext>
              </a:extLst>
            </p:cNvPr>
            <p:cNvSpPr/>
            <p:nvPr/>
          </p:nvSpPr>
          <p:spPr>
            <a:xfrm>
              <a:off x="2481349" y="35788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Oval 541">
              <a:extLst>
                <a:ext uri="{FF2B5EF4-FFF2-40B4-BE49-F238E27FC236}">
                  <a16:creationId xmlns:a16="http://schemas.microsoft.com/office/drawing/2014/main" id="{5A1AF365-7244-2D18-4FA1-C011992C05B1}"/>
                </a:ext>
              </a:extLst>
            </p:cNvPr>
            <p:cNvSpPr/>
            <p:nvPr/>
          </p:nvSpPr>
          <p:spPr>
            <a:xfrm>
              <a:off x="1361081" y="76393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Oval 542">
              <a:extLst>
                <a:ext uri="{FF2B5EF4-FFF2-40B4-BE49-F238E27FC236}">
                  <a16:creationId xmlns:a16="http://schemas.microsoft.com/office/drawing/2014/main" id="{BE97970B-7AFB-7C66-7E47-8EB0B260AEDC}"/>
                </a:ext>
              </a:extLst>
            </p:cNvPr>
            <p:cNvSpPr/>
            <p:nvPr/>
          </p:nvSpPr>
          <p:spPr>
            <a:xfrm>
              <a:off x="1812536" y="16183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Oval 543">
              <a:extLst>
                <a:ext uri="{FF2B5EF4-FFF2-40B4-BE49-F238E27FC236}">
                  <a16:creationId xmlns:a16="http://schemas.microsoft.com/office/drawing/2014/main" id="{218EEEC8-0298-C754-2151-CF11717C3473}"/>
                </a:ext>
              </a:extLst>
            </p:cNvPr>
            <p:cNvSpPr/>
            <p:nvPr/>
          </p:nvSpPr>
          <p:spPr>
            <a:xfrm>
              <a:off x="1162197" y="188754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Oval 544">
              <a:extLst>
                <a:ext uri="{FF2B5EF4-FFF2-40B4-BE49-F238E27FC236}">
                  <a16:creationId xmlns:a16="http://schemas.microsoft.com/office/drawing/2014/main" id="{AC462E57-AB0D-3F9C-08BB-15419361160A}"/>
                </a:ext>
              </a:extLst>
            </p:cNvPr>
            <p:cNvSpPr/>
            <p:nvPr/>
          </p:nvSpPr>
          <p:spPr>
            <a:xfrm>
              <a:off x="2485449" y="74069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Oval 545">
              <a:extLst>
                <a:ext uri="{FF2B5EF4-FFF2-40B4-BE49-F238E27FC236}">
                  <a16:creationId xmlns:a16="http://schemas.microsoft.com/office/drawing/2014/main" id="{A0834285-86F8-B9C9-0207-10112C798B8A}"/>
                </a:ext>
              </a:extLst>
            </p:cNvPr>
            <p:cNvSpPr/>
            <p:nvPr/>
          </p:nvSpPr>
          <p:spPr>
            <a:xfrm>
              <a:off x="1278272" y="30876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Oval 546">
              <a:extLst>
                <a:ext uri="{FF2B5EF4-FFF2-40B4-BE49-F238E27FC236}">
                  <a16:creationId xmlns:a16="http://schemas.microsoft.com/office/drawing/2014/main" id="{8993D6B0-69D5-3094-D13D-188F339E1BDC}"/>
                </a:ext>
              </a:extLst>
            </p:cNvPr>
            <p:cNvSpPr/>
            <p:nvPr/>
          </p:nvSpPr>
          <p:spPr>
            <a:xfrm>
              <a:off x="2600040" y="340027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Oval 547">
              <a:extLst>
                <a:ext uri="{FF2B5EF4-FFF2-40B4-BE49-F238E27FC236}">
                  <a16:creationId xmlns:a16="http://schemas.microsoft.com/office/drawing/2014/main" id="{58168336-07E8-A2C1-2880-E67A0BE42FF3}"/>
                </a:ext>
              </a:extLst>
            </p:cNvPr>
            <p:cNvSpPr/>
            <p:nvPr/>
          </p:nvSpPr>
          <p:spPr>
            <a:xfrm>
              <a:off x="1307931" y="341536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Oval 548">
              <a:extLst>
                <a:ext uri="{FF2B5EF4-FFF2-40B4-BE49-F238E27FC236}">
                  <a16:creationId xmlns:a16="http://schemas.microsoft.com/office/drawing/2014/main" id="{4A69FECC-40FA-A1E9-E482-251158272CAF}"/>
                </a:ext>
              </a:extLst>
            </p:cNvPr>
            <p:cNvSpPr/>
            <p:nvPr/>
          </p:nvSpPr>
          <p:spPr>
            <a:xfrm>
              <a:off x="1075472" y="285954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Oval 549">
              <a:extLst>
                <a:ext uri="{FF2B5EF4-FFF2-40B4-BE49-F238E27FC236}">
                  <a16:creationId xmlns:a16="http://schemas.microsoft.com/office/drawing/2014/main" id="{DDC34BF8-7CDB-8949-CF24-B680FA6EB13C}"/>
                </a:ext>
              </a:extLst>
            </p:cNvPr>
            <p:cNvSpPr/>
            <p:nvPr/>
          </p:nvSpPr>
          <p:spPr>
            <a:xfrm>
              <a:off x="1153562" y="24734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Freeform 550">
              <a:extLst>
                <a:ext uri="{FF2B5EF4-FFF2-40B4-BE49-F238E27FC236}">
                  <a16:creationId xmlns:a16="http://schemas.microsoft.com/office/drawing/2014/main" id="{84D88340-A6D2-7A39-4BB2-A7278954FF6F}"/>
                </a:ext>
              </a:extLst>
            </p:cNvPr>
            <p:cNvSpPr/>
            <p:nvPr/>
          </p:nvSpPr>
          <p:spPr>
            <a:xfrm flipV="1">
              <a:off x="2915831" y="3442635"/>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Freeform 551">
              <a:extLst>
                <a:ext uri="{FF2B5EF4-FFF2-40B4-BE49-F238E27FC236}">
                  <a16:creationId xmlns:a16="http://schemas.microsoft.com/office/drawing/2014/main" id="{A88DF1F4-8906-48E2-6327-F90D3CC2C69C}"/>
                </a:ext>
              </a:extLst>
            </p:cNvPr>
            <p:cNvSpPr/>
            <p:nvPr/>
          </p:nvSpPr>
          <p:spPr>
            <a:xfrm>
              <a:off x="2928186" y="108188"/>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Freeform 552">
              <a:extLst>
                <a:ext uri="{FF2B5EF4-FFF2-40B4-BE49-F238E27FC236}">
                  <a16:creationId xmlns:a16="http://schemas.microsoft.com/office/drawing/2014/main" id="{FEDF186D-1B57-529C-2214-21A402B66551}"/>
                </a:ext>
              </a:extLst>
            </p:cNvPr>
            <p:cNvSpPr/>
            <p:nvPr/>
          </p:nvSpPr>
          <p:spPr>
            <a:xfrm>
              <a:off x="2915831" y="830230"/>
              <a:ext cx="1810676" cy="2707074"/>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Freeform 553">
              <a:extLst>
                <a:ext uri="{FF2B5EF4-FFF2-40B4-BE49-F238E27FC236}">
                  <a16:creationId xmlns:a16="http://schemas.microsoft.com/office/drawing/2014/main" id="{A1E41D7C-D611-7D24-4720-61178A7A01B9}"/>
                </a:ext>
              </a:extLst>
            </p:cNvPr>
            <p:cNvSpPr/>
            <p:nvPr/>
          </p:nvSpPr>
          <p:spPr>
            <a:xfrm>
              <a:off x="2925390" y="401986"/>
              <a:ext cx="1810676" cy="295095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Freeform 554">
              <a:extLst>
                <a:ext uri="{FF2B5EF4-FFF2-40B4-BE49-F238E27FC236}">
                  <a16:creationId xmlns:a16="http://schemas.microsoft.com/office/drawing/2014/main" id="{EAE8B694-ABFA-4DA9-C6B4-9F97CD12EB4A}"/>
                </a:ext>
              </a:extLst>
            </p:cNvPr>
            <p:cNvSpPr/>
            <p:nvPr/>
          </p:nvSpPr>
          <p:spPr>
            <a:xfrm>
              <a:off x="2945811" y="336705"/>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Freeform 555">
              <a:extLst>
                <a:ext uri="{FF2B5EF4-FFF2-40B4-BE49-F238E27FC236}">
                  <a16:creationId xmlns:a16="http://schemas.microsoft.com/office/drawing/2014/main" id="{2BB0E9D5-F4C3-505A-B8A3-397E49C2466A}"/>
                </a:ext>
              </a:extLst>
            </p:cNvPr>
            <p:cNvSpPr/>
            <p:nvPr/>
          </p:nvSpPr>
          <p:spPr>
            <a:xfrm flipV="1">
              <a:off x="2927394" y="3543416"/>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Freeform 556">
              <a:extLst>
                <a:ext uri="{FF2B5EF4-FFF2-40B4-BE49-F238E27FC236}">
                  <a16:creationId xmlns:a16="http://schemas.microsoft.com/office/drawing/2014/main" id="{A4947CA0-F585-0DD5-5712-1F7ECEECFA8C}"/>
                </a:ext>
              </a:extLst>
            </p:cNvPr>
            <p:cNvSpPr/>
            <p:nvPr/>
          </p:nvSpPr>
          <p:spPr>
            <a:xfrm flipV="1">
              <a:off x="2900049" y="3353771"/>
              <a:ext cx="1810676" cy="2707074"/>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Freeform 557">
              <a:extLst>
                <a:ext uri="{FF2B5EF4-FFF2-40B4-BE49-F238E27FC236}">
                  <a16:creationId xmlns:a16="http://schemas.microsoft.com/office/drawing/2014/main" id="{88BED99C-1701-C137-4B58-56C66B1F65AD}"/>
                </a:ext>
              </a:extLst>
            </p:cNvPr>
            <p:cNvSpPr/>
            <p:nvPr/>
          </p:nvSpPr>
          <p:spPr>
            <a:xfrm flipV="1">
              <a:off x="2894618" y="3538138"/>
              <a:ext cx="1810676" cy="295095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Freeform 558">
              <a:extLst>
                <a:ext uri="{FF2B5EF4-FFF2-40B4-BE49-F238E27FC236}">
                  <a16:creationId xmlns:a16="http://schemas.microsoft.com/office/drawing/2014/main" id="{23F0E7ED-4A26-668C-F3D5-D4D31E474E65}"/>
                </a:ext>
              </a:extLst>
            </p:cNvPr>
            <p:cNvSpPr/>
            <p:nvPr/>
          </p:nvSpPr>
          <p:spPr>
            <a:xfrm flipV="1">
              <a:off x="2900049" y="3314899"/>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Freeform 559">
              <a:extLst>
                <a:ext uri="{FF2B5EF4-FFF2-40B4-BE49-F238E27FC236}">
                  <a16:creationId xmlns:a16="http://schemas.microsoft.com/office/drawing/2014/main" id="{4BA58BB3-1B42-1019-1820-784598816CAC}"/>
                </a:ext>
              </a:extLst>
            </p:cNvPr>
            <p:cNvSpPr/>
            <p:nvPr/>
          </p:nvSpPr>
          <p:spPr>
            <a:xfrm>
              <a:off x="2922754" y="2414543"/>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Freeform 560">
              <a:extLst>
                <a:ext uri="{FF2B5EF4-FFF2-40B4-BE49-F238E27FC236}">
                  <a16:creationId xmlns:a16="http://schemas.microsoft.com/office/drawing/2014/main" id="{82637EF2-8200-26E9-B1A7-0E8D433AE8C7}"/>
                </a:ext>
              </a:extLst>
            </p:cNvPr>
            <p:cNvSpPr/>
            <p:nvPr/>
          </p:nvSpPr>
          <p:spPr>
            <a:xfrm>
              <a:off x="3021143" y="2291655"/>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Freeform 561">
              <a:extLst>
                <a:ext uri="{FF2B5EF4-FFF2-40B4-BE49-F238E27FC236}">
                  <a16:creationId xmlns:a16="http://schemas.microsoft.com/office/drawing/2014/main" id="{887E3ADF-0E78-3969-FB96-379B056F9710}"/>
                </a:ext>
              </a:extLst>
            </p:cNvPr>
            <p:cNvSpPr/>
            <p:nvPr/>
          </p:nvSpPr>
          <p:spPr>
            <a:xfrm flipV="1">
              <a:off x="2927193" y="3481103"/>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Freeform 562">
              <a:extLst>
                <a:ext uri="{FF2B5EF4-FFF2-40B4-BE49-F238E27FC236}">
                  <a16:creationId xmlns:a16="http://schemas.microsoft.com/office/drawing/2014/main" id="{AC1D5A14-25FE-617F-CFD8-B605F00F7A1C}"/>
                </a:ext>
              </a:extLst>
            </p:cNvPr>
            <p:cNvSpPr/>
            <p:nvPr/>
          </p:nvSpPr>
          <p:spPr>
            <a:xfrm flipV="1">
              <a:off x="2971795" y="3358215"/>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Freeform 563">
              <a:extLst>
                <a:ext uri="{FF2B5EF4-FFF2-40B4-BE49-F238E27FC236}">
                  <a16:creationId xmlns:a16="http://schemas.microsoft.com/office/drawing/2014/main" id="{6874FED5-F974-D219-F2F4-3360E199CC2D}"/>
                </a:ext>
              </a:extLst>
            </p:cNvPr>
            <p:cNvSpPr/>
            <p:nvPr/>
          </p:nvSpPr>
          <p:spPr>
            <a:xfrm>
              <a:off x="2934641" y="3162709"/>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Freeform 564">
              <a:extLst>
                <a:ext uri="{FF2B5EF4-FFF2-40B4-BE49-F238E27FC236}">
                  <a16:creationId xmlns:a16="http://schemas.microsoft.com/office/drawing/2014/main" id="{29BA2794-6C5D-AB69-31B2-B0E89B131BFD}"/>
                </a:ext>
              </a:extLst>
            </p:cNvPr>
            <p:cNvSpPr/>
            <p:nvPr/>
          </p:nvSpPr>
          <p:spPr>
            <a:xfrm>
              <a:off x="3003536" y="2985815"/>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Freeform 565">
              <a:extLst>
                <a:ext uri="{FF2B5EF4-FFF2-40B4-BE49-F238E27FC236}">
                  <a16:creationId xmlns:a16="http://schemas.microsoft.com/office/drawing/2014/main" id="{A508BDE9-A4DE-0729-0136-8AC96CE34F48}"/>
                </a:ext>
              </a:extLst>
            </p:cNvPr>
            <p:cNvSpPr/>
            <p:nvPr/>
          </p:nvSpPr>
          <p:spPr>
            <a:xfrm flipV="1">
              <a:off x="2991653" y="3543250"/>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Freeform 566">
              <a:extLst>
                <a:ext uri="{FF2B5EF4-FFF2-40B4-BE49-F238E27FC236}">
                  <a16:creationId xmlns:a16="http://schemas.microsoft.com/office/drawing/2014/main" id="{4C85629E-52CD-AFEA-CA7A-464E4E700CF8}"/>
                </a:ext>
              </a:extLst>
            </p:cNvPr>
            <p:cNvSpPr/>
            <p:nvPr/>
          </p:nvSpPr>
          <p:spPr>
            <a:xfrm flipV="1">
              <a:off x="3012690" y="3616392"/>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Freeform 567">
              <a:extLst>
                <a:ext uri="{FF2B5EF4-FFF2-40B4-BE49-F238E27FC236}">
                  <a16:creationId xmlns:a16="http://schemas.microsoft.com/office/drawing/2014/main" id="{1A950DFE-78B2-1D23-FF0A-50D2C8DBDC68}"/>
                </a:ext>
              </a:extLst>
            </p:cNvPr>
            <p:cNvSpPr/>
            <p:nvPr/>
          </p:nvSpPr>
          <p:spPr>
            <a:xfrm flipV="1">
              <a:off x="3047109" y="3711061"/>
              <a:ext cx="1719072" cy="507734"/>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Rectangle 568">
              <a:extLst>
                <a:ext uri="{FF2B5EF4-FFF2-40B4-BE49-F238E27FC236}">
                  <a16:creationId xmlns:a16="http://schemas.microsoft.com/office/drawing/2014/main" id="{46605D61-F79F-9042-9955-2F2A5A1D0D74}"/>
                </a:ext>
              </a:extLst>
            </p:cNvPr>
            <p:cNvSpPr/>
            <p:nvPr/>
          </p:nvSpPr>
          <p:spPr>
            <a:xfrm>
              <a:off x="-30416" y="-27815"/>
              <a:ext cx="2984586" cy="6858000"/>
            </a:xfrm>
            <a:prstGeom prst="rect">
              <a:avLst/>
            </a:prstGeom>
            <a:solidFill>
              <a:srgbClr val="A2C1E6">
                <a:alpha val="50000"/>
              </a:srgbClr>
            </a:solidFill>
            <a:ln w="127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rgbClr val="3B63AA"/>
                  </a:solidFill>
                  <a:latin typeface="Trebuchet MS" panose="020B0703020202090204" pitchFamily="34" charset="0"/>
                  <a:cs typeface="Times New Roman" panose="02020603050405020304" pitchFamily="18" charset="0"/>
                </a:rPr>
                <a:t>131</a:t>
              </a:r>
            </a:p>
            <a:p>
              <a:pPr algn="ctr"/>
              <a:endParaRPr lang="en-US" sz="7200" b="1" dirty="0">
                <a:solidFill>
                  <a:srgbClr val="3B63AA"/>
                </a:solidFill>
                <a:latin typeface="Times New Roman" panose="02020603050405020304" pitchFamily="18" charset="0"/>
                <a:cs typeface="Times New Roman" panose="02020603050405020304" pitchFamily="18" charset="0"/>
              </a:endParaRPr>
            </a:p>
            <a:p>
              <a:pPr algn="ctr"/>
              <a:r>
                <a:rPr lang="en-US" sz="7200" b="1" dirty="0">
                  <a:solidFill>
                    <a:srgbClr val="3B63AA"/>
                  </a:solidFill>
                  <a:latin typeface="Trebuchet MS" panose="020B0703020202090204" pitchFamily="34" charset="0"/>
                  <a:cs typeface="Times New Roman" panose="02020603050405020304" pitchFamily="18" charset="0"/>
                </a:rPr>
                <a:t>Sites</a:t>
              </a:r>
            </a:p>
          </p:txBody>
        </p:sp>
        <p:pic>
          <p:nvPicPr>
            <p:cNvPr id="570" name="Picture 569">
              <a:extLst>
                <a:ext uri="{FF2B5EF4-FFF2-40B4-BE49-F238E27FC236}">
                  <a16:creationId xmlns:a16="http://schemas.microsoft.com/office/drawing/2014/main" id="{E936439E-A644-25D3-3E22-E87B7736294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463" l="8122" r="94289">
                          <a14:foregroundMark x1="15102" y1="62397" x2="15102" y2="62397"/>
                          <a14:foregroundMark x1="8122" y1="39876" x2="8122" y2="39876"/>
                          <a14:foregroundMark x1="53046" y1="18388" x2="53046" y2="18388"/>
                          <a14:foregroundMark x1="53934" y1="21901" x2="53934" y2="21901"/>
                          <a14:foregroundMark x1="56345" y1="23347" x2="56345" y2="23347"/>
                          <a14:foregroundMark x1="57614" y1="24793" x2="57614" y2="24793"/>
                          <a14:foregroundMark x1="59391" y1="26653" x2="59391" y2="2665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4949" y1="45661" x2="54949" y2="45661"/>
                          <a14:foregroundMark x1="77030" y1="11157" x2="77030" y2="11157"/>
                          <a14:foregroundMark x1="92005" y1="11983" x2="92005" y2="11983"/>
                          <a14:foregroundMark x1="76142" y1="11570" x2="76142" y2="11570"/>
                          <a14:foregroundMark x1="76142" y1="11570" x2="76142" y2="11570"/>
                          <a14:foregroundMark x1="74365" y1="17355" x2="74365" y2="17355"/>
                          <a14:foregroundMark x1="46827" y1="15909" x2="46827" y2="15909"/>
                          <a14:foregroundMark x1="94416" y1="11570" x2="94416" y2="11570"/>
                          <a14:foregroundMark x1="39594" y1="9091" x2="39594" y2="9091"/>
                          <a14:foregroundMark x1="78807" y1="11157" x2="78807" y2="11157"/>
                          <a14:foregroundMark x1="79695" y1="11157" x2="79695" y2="11157"/>
                          <a14:foregroundMark x1="79695" y1="11983" x2="79695" y2="11983"/>
                          <a14:foregroundMark x1="80711" y1="9711" x2="80711" y2="9711"/>
                          <a14:foregroundMark x1="80711" y1="9711" x2="80711" y2="9711"/>
                          <a14:foregroundMark x1="78807" y1="9711" x2="78807" y2="9711"/>
                          <a14:foregroundMark x1="78807" y1="9711" x2="78807" y2="9711"/>
                          <a14:foregroundMark x1="78807" y1="9711" x2="78807" y2="9711"/>
                          <a14:foregroundMark x1="78807" y1="9711" x2="78807" y2="9711"/>
                        </a14:backgroundRemoval>
                      </a14:imgEffect>
                    </a14:imgLayer>
                  </a14:imgProps>
                </a:ext>
              </a:extLst>
            </a:blip>
            <a:stretch>
              <a:fillRect/>
            </a:stretch>
          </p:blipFill>
          <p:spPr>
            <a:xfrm>
              <a:off x="158524" y="2786260"/>
              <a:ext cx="2466011" cy="1514657"/>
            </a:xfrm>
            <a:prstGeom prst="rect">
              <a:avLst/>
            </a:prstGeom>
          </p:spPr>
        </p:pic>
      </p:grpSp>
      <p:cxnSp>
        <p:nvCxnSpPr>
          <p:cNvPr id="279" name="Straight Arrow Connector 278">
            <a:extLst>
              <a:ext uri="{FF2B5EF4-FFF2-40B4-BE49-F238E27FC236}">
                <a16:creationId xmlns:a16="http://schemas.microsoft.com/office/drawing/2014/main" id="{4DFF1B2F-D1C3-097B-E850-01F4DAD11BD1}"/>
              </a:ext>
            </a:extLst>
          </p:cNvPr>
          <p:cNvCxnSpPr>
            <a:cxnSpLocks/>
            <a:stCxn id="284" idx="1"/>
            <a:endCxn id="5" idx="3"/>
          </p:cNvCxnSpPr>
          <p:nvPr/>
        </p:nvCxnSpPr>
        <p:spPr>
          <a:xfrm flipH="1">
            <a:off x="7391400" y="3386483"/>
            <a:ext cx="1612319" cy="13942"/>
          </a:xfrm>
          <a:prstGeom prst="straightConnector1">
            <a:avLst/>
          </a:prstGeom>
          <a:ln w="254000">
            <a:solidFill>
              <a:srgbClr val="86C03D"/>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B9FDF82-A217-BDF9-BD40-05B50E897ACB}"/>
              </a:ext>
            </a:extLst>
          </p:cNvPr>
          <p:cNvGrpSpPr/>
          <p:nvPr/>
        </p:nvGrpSpPr>
        <p:grpSpPr>
          <a:xfrm>
            <a:off x="9003719" y="2595908"/>
            <a:ext cx="2590800" cy="1581150"/>
            <a:chOff x="8934450" y="2609850"/>
            <a:chExt cx="2590800" cy="1581150"/>
          </a:xfrm>
        </p:grpSpPr>
        <p:sp>
          <p:nvSpPr>
            <p:cNvPr id="284" name="Rectangle 283">
              <a:extLst>
                <a:ext uri="{FF2B5EF4-FFF2-40B4-BE49-F238E27FC236}">
                  <a16:creationId xmlns:a16="http://schemas.microsoft.com/office/drawing/2014/main" id="{46D80696-A581-9B64-C593-736F6F80E8DF}"/>
                </a:ext>
              </a:extLst>
            </p:cNvPr>
            <p:cNvSpPr/>
            <p:nvPr/>
          </p:nvSpPr>
          <p:spPr>
            <a:xfrm>
              <a:off x="8934450" y="2609850"/>
              <a:ext cx="2590800" cy="1581150"/>
            </a:xfrm>
            <a:prstGeom prst="rect">
              <a:avLst/>
            </a:prstGeom>
            <a:solidFill>
              <a:srgbClr val="86C03D">
                <a:alpha val="50000"/>
              </a:srgbClr>
            </a:solid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4472C4"/>
                </a:solidFill>
              </a:endParaRPr>
            </a:p>
          </p:txBody>
        </p:sp>
        <p:pic>
          <p:nvPicPr>
            <p:cNvPr id="295" name="Picture 2" descr="Lexington Regional Health Center joins Cerner CommunityWorks Family -  Lexington Regional Health Center">
              <a:extLst>
                <a:ext uri="{FF2B5EF4-FFF2-40B4-BE49-F238E27FC236}">
                  <a16:creationId xmlns:a16="http://schemas.microsoft.com/office/drawing/2014/main" id="{4228A934-5DE6-FDB7-6BCE-37222380FC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1760" y="2903431"/>
              <a:ext cx="1456180" cy="955888"/>
            </a:xfrm>
            <a:prstGeom prst="rect">
              <a:avLst/>
            </a:prstGeom>
            <a:noFill/>
            <a:extLst>
              <a:ext uri="{909E8E84-426E-40DD-AFC4-6F175D3DCCD1}">
                <a14:hiddenFill xmlns:a14="http://schemas.microsoft.com/office/drawing/2010/main">
                  <a:solidFill>
                    <a:srgbClr val="FFFFFF"/>
                  </a:solidFill>
                </a14:hiddenFill>
              </a:ext>
            </a:extLst>
          </p:spPr>
        </p:pic>
      </p:grpSp>
      <p:sp>
        <p:nvSpPr>
          <p:cNvPr id="298" name="Rectangle 297">
            <a:extLst>
              <a:ext uri="{FF2B5EF4-FFF2-40B4-BE49-F238E27FC236}">
                <a16:creationId xmlns:a16="http://schemas.microsoft.com/office/drawing/2014/main" id="{850C3DB6-44C7-70E8-0690-CEFFF69EE59F}"/>
              </a:ext>
            </a:extLst>
          </p:cNvPr>
          <p:cNvSpPr/>
          <p:nvPr/>
        </p:nvSpPr>
        <p:spPr>
          <a:xfrm>
            <a:off x="7391401" y="2393070"/>
            <a:ext cx="4563350" cy="192902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0BBFB8FE-E17A-ED7C-99E9-BCA58559E9F0}"/>
              </a:ext>
            </a:extLst>
          </p:cNvPr>
          <p:cNvCxnSpPr>
            <a:cxnSpLocks/>
            <a:endCxn id="6" idx="1"/>
          </p:cNvCxnSpPr>
          <p:nvPr/>
        </p:nvCxnSpPr>
        <p:spPr>
          <a:xfrm>
            <a:off x="7326258" y="4143592"/>
            <a:ext cx="1675761" cy="1412969"/>
          </a:xfrm>
          <a:prstGeom prst="straightConnector1">
            <a:avLst/>
          </a:prstGeom>
          <a:ln w="127000">
            <a:solidFill>
              <a:srgbClr val="7F7F7F"/>
            </a:solidFill>
            <a:tailEnd type="triangle" w="sm" len="sm"/>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61E9B3A1-9783-B5F5-E3C4-ED9CBB5F58B6}"/>
              </a:ext>
            </a:extLst>
          </p:cNvPr>
          <p:cNvSpPr txBox="1"/>
          <p:nvPr/>
        </p:nvSpPr>
        <p:spPr>
          <a:xfrm>
            <a:off x="5480765" y="-1647"/>
            <a:ext cx="6567567" cy="830997"/>
          </a:xfrm>
          <a:prstGeom prst="rect">
            <a:avLst/>
          </a:prstGeom>
          <a:noFill/>
        </p:spPr>
        <p:txBody>
          <a:bodyPr wrap="none" rtlCol="0">
            <a:spAutoFit/>
          </a:bodyPr>
          <a:lstStyle/>
          <a:p>
            <a:pPr algn="r"/>
            <a:r>
              <a:rPr lang="en-US" sz="4800" b="1" dirty="0"/>
              <a:t>Option 2: </a:t>
            </a:r>
            <a:r>
              <a:rPr lang="en-US" sz="4800" b="1" dirty="0">
                <a:solidFill>
                  <a:schemeClr val="bg1">
                    <a:lumMod val="50000"/>
                  </a:schemeClr>
                </a:solidFill>
              </a:rPr>
              <a:t>Replace Cerner</a:t>
            </a:r>
          </a:p>
        </p:txBody>
      </p:sp>
      <p:sp>
        <p:nvSpPr>
          <p:cNvPr id="21" name="TextBox 20">
            <a:extLst>
              <a:ext uri="{FF2B5EF4-FFF2-40B4-BE49-F238E27FC236}">
                <a16:creationId xmlns:a16="http://schemas.microsoft.com/office/drawing/2014/main" id="{E9693B4A-97CB-12BB-B42B-FA5111538524}"/>
              </a:ext>
            </a:extLst>
          </p:cNvPr>
          <p:cNvSpPr txBox="1"/>
          <p:nvPr/>
        </p:nvSpPr>
        <p:spPr>
          <a:xfrm>
            <a:off x="12381875" y="1993692"/>
            <a:ext cx="184731" cy="369332"/>
          </a:xfrm>
          <a:prstGeom prst="rect">
            <a:avLst/>
          </a:prstGeom>
          <a:noFill/>
        </p:spPr>
        <p:txBody>
          <a:bodyPr wrap="none" rtlCol="0">
            <a:spAutoFit/>
          </a:bodyPr>
          <a:lstStyle/>
          <a:p>
            <a:endParaRPr lang="en-US" dirty="0"/>
          </a:p>
        </p:txBody>
      </p:sp>
      <p:grpSp>
        <p:nvGrpSpPr>
          <p:cNvPr id="2" name="Group 1">
            <a:extLst>
              <a:ext uri="{FF2B5EF4-FFF2-40B4-BE49-F238E27FC236}">
                <a16:creationId xmlns:a16="http://schemas.microsoft.com/office/drawing/2014/main" id="{4A1ED60D-3F4C-6EB7-B4D2-24254D36A3A4}"/>
              </a:ext>
            </a:extLst>
          </p:cNvPr>
          <p:cNvGrpSpPr/>
          <p:nvPr/>
        </p:nvGrpSpPr>
        <p:grpSpPr>
          <a:xfrm>
            <a:off x="3706615" y="1057641"/>
            <a:ext cx="3295842" cy="1574654"/>
            <a:chOff x="3706615" y="1057641"/>
            <a:chExt cx="3295842" cy="1574654"/>
          </a:xfrm>
        </p:grpSpPr>
        <p:cxnSp>
          <p:nvCxnSpPr>
            <p:cNvPr id="3" name="Straight Arrow Connector 2">
              <a:extLst>
                <a:ext uri="{FF2B5EF4-FFF2-40B4-BE49-F238E27FC236}">
                  <a16:creationId xmlns:a16="http://schemas.microsoft.com/office/drawing/2014/main" id="{02427731-72D2-4F1B-0D1E-FDF3FA0990DF}"/>
                </a:ext>
              </a:extLst>
            </p:cNvPr>
            <p:cNvCxnSpPr>
              <a:cxnSpLocks/>
            </p:cNvCxnSpPr>
            <p:nvPr/>
          </p:nvCxnSpPr>
          <p:spPr>
            <a:xfrm flipH="1" flipV="1">
              <a:off x="4774329" y="2025732"/>
              <a:ext cx="337529" cy="562788"/>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F76281ED-AF1C-DFD4-BCDA-C80C8D5A3C53}"/>
                </a:ext>
              </a:extLst>
            </p:cNvPr>
            <p:cNvSpPr/>
            <p:nvPr/>
          </p:nvSpPr>
          <p:spPr>
            <a:xfrm>
              <a:off x="5895316" y="1057641"/>
              <a:ext cx="1107141" cy="1107141"/>
            </a:xfrm>
            <a:prstGeom prst="roundRect">
              <a:avLst/>
            </a:prstGeom>
            <a:solidFill>
              <a:srgbClr val="FBE5D6"/>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rPr>
                <a:t>CCRA</a:t>
              </a:r>
            </a:p>
          </p:txBody>
        </p:sp>
        <p:cxnSp>
          <p:nvCxnSpPr>
            <p:cNvPr id="8" name="Straight Arrow Connector 7">
              <a:extLst>
                <a:ext uri="{FF2B5EF4-FFF2-40B4-BE49-F238E27FC236}">
                  <a16:creationId xmlns:a16="http://schemas.microsoft.com/office/drawing/2014/main" id="{85744A4A-C031-2096-B807-787254466CF7}"/>
                </a:ext>
              </a:extLst>
            </p:cNvPr>
            <p:cNvCxnSpPr>
              <a:cxnSpLocks/>
            </p:cNvCxnSpPr>
            <p:nvPr/>
          </p:nvCxnSpPr>
          <p:spPr>
            <a:xfrm flipV="1">
              <a:off x="5486158" y="2028558"/>
              <a:ext cx="393660" cy="603737"/>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7CA7ACD-BAD1-D48E-D26A-5427187DEF0B}"/>
                </a:ext>
              </a:extLst>
            </p:cNvPr>
            <p:cNvSpPr/>
            <p:nvPr/>
          </p:nvSpPr>
          <p:spPr>
            <a:xfrm>
              <a:off x="3706615" y="1074465"/>
              <a:ext cx="1107141" cy="1107141"/>
            </a:xfrm>
            <a:prstGeom prst="roundRect">
              <a:avLst/>
            </a:prstGeom>
            <a:solidFill>
              <a:srgbClr val="FBE5D6"/>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rPr>
                <a:t>AMPL</a:t>
              </a:r>
            </a:p>
          </p:txBody>
        </p:sp>
      </p:grpSp>
      <p:grpSp>
        <p:nvGrpSpPr>
          <p:cNvPr id="10" name="Group 9">
            <a:extLst>
              <a:ext uri="{FF2B5EF4-FFF2-40B4-BE49-F238E27FC236}">
                <a16:creationId xmlns:a16="http://schemas.microsoft.com/office/drawing/2014/main" id="{E0B91010-0076-87FA-53C7-A786894EA665}"/>
              </a:ext>
            </a:extLst>
          </p:cNvPr>
          <p:cNvGrpSpPr/>
          <p:nvPr/>
        </p:nvGrpSpPr>
        <p:grpSpPr>
          <a:xfrm>
            <a:off x="4060002" y="4191000"/>
            <a:ext cx="4362870" cy="2303032"/>
            <a:chOff x="4060002" y="4191000"/>
            <a:chExt cx="4362870" cy="2303032"/>
          </a:xfrm>
        </p:grpSpPr>
        <p:cxnSp>
          <p:nvCxnSpPr>
            <p:cNvPr id="12" name="Straight Arrow Connector 11">
              <a:extLst>
                <a:ext uri="{FF2B5EF4-FFF2-40B4-BE49-F238E27FC236}">
                  <a16:creationId xmlns:a16="http://schemas.microsoft.com/office/drawing/2014/main" id="{BA12DB91-4C25-D1AB-76B6-7C8A019A0EC1}"/>
                </a:ext>
              </a:extLst>
            </p:cNvPr>
            <p:cNvCxnSpPr>
              <a:cxnSpLocks/>
            </p:cNvCxnSpPr>
            <p:nvPr/>
          </p:nvCxnSpPr>
          <p:spPr>
            <a:xfrm>
              <a:off x="5895316" y="4191000"/>
              <a:ext cx="817828" cy="1046344"/>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37EA1A20-808F-5430-A4FE-C15C5ED3673F}"/>
                </a:ext>
              </a:extLst>
            </p:cNvPr>
            <p:cNvSpPr/>
            <p:nvPr/>
          </p:nvSpPr>
          <p:spPr>
            <a:xfrm>
              <a:off x="4060002" y="5274507"/>
              <a:ext cx="1107141" cy="1107141"/>
            </a:xfrm>
            <a:prstGeom prst="roundRect">
              <a:avLst/>
            </a:prstGeom>
            <a:solidFill>
              <a:srgbClr val="FBE5D6"/>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rPr>
                <a:t>BMS</a:t>
              </a:r>
            </a:p>
          </p:txBody>
        </p:sp>
        <p:cxnSp>
          <p:nvCxnSpPr>
            <p:cNvPr id="14" name="Straight Arrow Connector 13">
              <a:extLst>
                <a:ext uri="{FF2B5EF4-FFF2-40B4-BE49-F238E27FC236}">
                  <a16:creationId xmlns:a16="http://schemas.microsoft.com/office/drawing/2014/main" id="{23736E4A-448D-0045-F50C-698E3D630E21}"/>
                </a:ext>
              </a:extLst>
            </p:cNvPr>
            <p:cNvCxnSpPr>
              <a:cxnSpLocks/>
              <a:endCxn id="13" idx="0"/>
            </p:cNvCxnSpPr>
            <p:nvPr/>
          </p:nvCxnSpPr>
          <p:spPr>
            <a:xfrm flipH="1">
              <a:off x="4613573" y="4196946"/>
              <a:ext cx="391780" cy="1077561"/>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EE8C076-982F-7143-8D24-0F5B836000DE}"/>
                </a:ext>
              </a:extLst>
            </p:cNvPr>
            <p:cNvSpPr txBox="1"/>
            <p:nvPr/>
          </p:nvSpPr>
          <p:spPr>
            <a:xfrm>
              <a:off x="6056455" y="5047482"/>
              <a:ext cx="2366417" cy="1446550"/>
            </a:xfrm>
            <a:prstGeom prst="rect">
              <a:avLst/>
            </a:prstGeom>
            <a:noFill/>
          </p:spPr>
          <p:txBody>
            <a:bodyPr wrap="none" rtlCol="0">
              <a:spAutoFit/>
            </a:bodyPr>
            <a:lstStyle/>
            <a:p>
              <a:pPr algn="ctr"/>
              <a:r>
                <a:rPr lang="en-US" sz="4800" b="1" dirty="0">
                  <a:solidFill>
                    <a:srgbClr val="ED7D31"/>
                  </a:solidFill>
                </a:rPr>
                <a:t>50+ </a:t>
              </a:r>
            </a:p>
            <a:p>
              <a:pPr algn="ctr"/>
              <a:r>
                <a:rPr lang="en-US" sz="4000" b="1" dirty="0">
                  <a:solidFill>
                    <a:srgbClr val="ED7D31"/>
                  </a:solidFill>
                </a:rPr>
                <a:t>Programs!</a:t>
              </a:r>
            </a:p>
          </p:txBody>
        </p:sp>
      </p:grpSp>
      <p:sp>
        <p:nvSpPr>
          <p:cNvPr id="5" name="Rectangle 4">
            <a:extLst>
              <a:ext uri="{FF2B5EF4-FFF2-40B4-BE49-F238E27FC236}">
                <a16:creationId xmlns:a16="http://schemas.microsoft.com/office/drawing/2014/main" id="{853D2309-FE83-C990-E96B-F1867FF3869B}"/>
              </a:ext>
            </a:extLst>
          </p:cNvPr>
          <p:cNvSpPr/>
          <p:nvPr/>
        </p:nvSpPr>
        <p:spPr>
          <a:xfrm>
            <a:off x="4800600" y="2609850"/>
            <a:ext cx="2590800" cy="1581150"/>
          </a:xfrm>
          <a:prstGeom prst="rect">
            <a:avLst/>
          </a:prstGeom>
          <a:solidFill>
            <a:srgbClr val="A2C1E6">
              <a:alpha val="50000"/>
            </a:srgbClr>
          </a:solid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rgbClr val="4472C4"/>
                </a:solidFill>
              </a:rPr>
              <a:t>VDIF</a:t>
            </a:r>
          </a:p>
        </p:txBody>
      </p:sp>
      <p:sp>
        <p:nvSpPr>
          <p:cNvPr id="6" name="Rectangle 5">
            <a:extLst>
              <a:ext uri="{FF2B5EF4-FFF2-40B4-BE49-F238E27FC236}">
                <a16:creationId xmlns:a16="http://schemas.microsoft.com/office/drawing/2014/main" id="{40ADE3D0-51BB-3F00-EA17-5B6DD36192E9}"/>
              </a:ext>
            </a:extLst>
          </p:cNvPr>
          <p:cNvSpPr/>
          <p:nvPr/>
        </p:nvSpPr>
        <p:spPr>
          <a:xfrm>
            <a:off x="9002019" y="4765986"/>
            <a:ext cx="2590800" cy="1581150"/>
          </a:xfrm>
          <a:prstGeom prst="rect">
            <a:avLst/>
          </a:prstGeom>
          <a:solidFill>
            <a:schemeClr val="bg1">
              <a:lumMod val="85000"/>
              <a:alpha val="50000"/>
            </a:schemeClr>
          </a:solid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000000"/>
                </a:solidFill>
              </a:rPr>
              <a:t>ANY EHR</a:t>
            </a:r>
          </a:p>
        </p:txBody>
      </p:sp>
    </p:spTree>
    <p:extLst>
      <p:ext uri="{BB962C8B-B14F-4D97-AF65-F5344CB8AC3E}">
        <p14:creationId xmlns:p14="http://schemas.microsoft.com/office/powerpoint/2010/main" val="428967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98"/>
                                        </p:tgtEl>
                                        <p:attrNameLst>
                                          <p:attrName>style.visibility</p:attrName>
                                        </p:attrNameLst>
                                      </p:cBhvr>
                                      <p:to>
                                        <p:strVal val="visible"/>
                                      </p:to>
                                    </p:set>
                                    <p:animEffect transition="in" filter="fade">
                                      <p:cBhvr>
                                        <p:cTn id="14" dur="3000"/>
                                        <p:tgtEl>
                                          <p:spTgt spid="298"/>
                                        </p:tgtEl>
                                      </p:cBhvr>
                                    </p:animEffect>
                                  </p:childTnLst>
                                </p:cTn>
                              </p:par>
                            </p:childTnLst>
                          </p:cTn>
                        </p:par>
                        <p:par>
                          <p:cTn id="15" fill="hold">
                            <p:stCondLst>
                              <p:cond delay="3000"/>
                            </p:stCondLst>
                            <p:childTnLst>
                              <p:par>
                                <p:cTn id="16" presetID="9" presetClass="exit" presetSubtype="0" fill="hold" nodeType="afterEffect">
                                  <p:stCondLst>
                                    <p:cond delay="0"/>
                                  </p:stCondLst>
                                  <p:childTnLst>
                                    <p:animEffect transition="out" filter="dissolve">
                                      <p:cBhvr>
                                        <p:cTn id="17" dur="2000"/>
                                        <p:tgtEl>
                                          <p:spTgt spid="279"/>
                                        </p:tgtEl>
                                      </p:cBhvr>
                                    </p:animEffect>
                                    <p:set>
                                      <p:cBhvr>
                                        <p:cTn id="18" dur="1" fill="hold">
                                          <p:stCondLst>
                                            <p:cond delay="1999"/>
                                          </p:stCondLst>
                                        </p:cTn>
                                        <p:tgtEl>
                                          <p:spTgt spid="279"/>
                                        </p:tgtEl>
                                        <p:attrNameLst>
                                          <p:attrName>style.visibility</p:attrName>
                                        </p:attrNameLst>
                                      </p:cBhvr>
                                      <p:to>
                                        <p:strVal val="hidden"/>
                                      </p:to>
                                    </p:set>
                                  </p:childTnLst>
                                </p:cTn>
                              </p:par>
                            </p:childTnLst>
                          </p:cTn>
                        </p:par>
                        <p:par>
                          <p:cTn id="19" fill="hold">
                            <p:stCondLst>
                              <p:cond delay="5000"/>
                            </p:stCondLst>
                            <p:childTnLst>
                              <p:par>
                                <p:cTn id="20" presetID="9" presetClass="exit" presetSubtype="0" fill="hold" nodeType="afterEffect">
                                  <p:stCondLst>
                                    <p:cond delay="0"/>
                                  </p:stCondLst>
                                  <p:childTnLst>
                                    <p:animEffect transition="out" filter="dissolve">
                                      <p:cBhvr>
                                        <p:cTn id="21" dur="2000"/>
                                        <p:tgtEl>
                                          <p:spTgt spid="4"/>
                                        </p:tgtEl>
                                      </p:cBhvr>
                                    </p:animEffect>
                                    <p:set>
                                      <p:cBhvr>
                                        <p:cTn id="22"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Oval 327">
            <a:extLst>
              <a:ext uri="{FF2B5EF4-FFF2-40B4-BE49-F238E27FC236}">
                <a16:creationId xmlns:a16="http://schemas.microsoft.com/office/drawing/2014/main" id="{3FAD613F-C816-9075-D3FE-32135DD1E262}"/>
              </a:ext>
            </a:extLst>
          </p:cNvPr>
          <p:cNvSpPr/>
          <p:nvPr/>
        </p:nvSpPr>
        <p:spPr>
          <a:xfrm>
            <a:off x="1347641" y="128035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7F4D8832-BAE2-2CB0-3237-7588933DD473}"/>
              </a:ext>
            </a:extLst>
          </p:cNvPr>
          <p:cNvSpPr/>
          <p:nvPr/>
        </p:nvSpPr>
        <p:spPr>
          <a:xfrm>
            <a:off x="778736" y="146880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A0868F4F-A6A0-B2A6-731C-F869BD125175}"/>
              </a:ext>
            </a:extLst>
          </p:cNvPr>
          <p:cNvSpPr/>
          <p:nvPr/>
        </p:nvSpPr>
        <p:spPr>
          <a:xfrm>
            <a:off x="803471" y="180875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877C2265-4CE2-26B3-2EA9-F72DA72AFA9B}"/>
              </a:ext>
            </a:extLst>
          </p:cNvPr>
          <p:cNvSpPr/>
          <p:nvPr/>
        </p:nvSpPr>
        <p:spPr>
          <a:xfrm>
            <a:off x="1223966" y="193069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78EA4C5E-4968-68CB-8281-01D0D74302CF}"/>
              </a:ext>
            </a:extLst>
          </p:cNvPr>
          <p:cNvSpPr/>
          <p:nvPr/>
        </p:nvSpPr>
        <p:spPr>
          <a:xfrm>
            <a:off x="1693931" y="205263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7CA426C1-E8EB-3B1A-0DC0-54E8E93D8819}"/>
              </a:ext>
            </a:extLst>
          </p:cNvPr>
          <p:cNvSpPr/>
          <p:nvPr/>
        </p:nvSpPr>
        <p:spPr>
          <a:xfrm>
            <a:off x="877676" y="212971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646DC1E1-D0C5-466B-09E2-EA30A71E07B5}"/>
              </a:ext>
            </a:extLst>
          </p:cNvPr>
          <p:cNvSpPr/>
          <p:nvPr/>
        </p:nvSpPr>
        <p:spPr>
          <a:xfrm>
            <a:off x="1100291" y="244377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3FB2E90F-C92E-0C67-42E8-D55B644407D6}"/>
              </a:ext>
            </a:extLst>
          </p:cNvPr>
          <p:cNvSpPr/>
          <p:nvPr/>
        </p:nvSpPr>
        <p:spPr>
          <a:xfrm>
            <a:off x="1867076" y="112146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8A4D7155-FEA6-775C-A3B9-2B381477CCA0}"/>
              </a:ext>
            </a:extLst>
          </p:cNvPr>
          <p:cNvSpPr/>
          <p:nvPr/>
        </p:nvSpPr>
        <p:spPr>
          <a:xfrm>
            <a:off x="2188631" y="15353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4EA47333-BE5E-E24E-5E07-140671472052}"/>
              </a:ext>
            </a:extLst>
          </p:cNvPr>
          <p:cNvSpPr/>
          <p:nvPr/>
        </p:nvSpPr>
        <p:spPr>
          <a:xfrm>
            <a:off x="1792871" y="177180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ED6D03C3-E3D4-EFA6-7C92-B76D41421FFE}"/>
              </a:ext>
            </a:extLst>
          </p:cNvPr>
          <p:cNvSpPr/>
          <p:nvPr/>
        </p:nvSpPr>
        <p:spPr>
          <a:xfrm>
            <a:off x="754001" y="273871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D376E0E9-AE4A-D827-1675-A9861D49DEF4}"/>
              </a:ext>
            </a:extLst>
          </p:cNvPr>
          <p:cNvSpPr/>
          <p:nvPr/>
        </p:nvSpPr>
        <p:spPr>
          <a:xfrm>
            <a:off x="1248701" y="287294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88FFCED1-D77C-9ABF-CBA5-08F6D8989F25}"/>
              </a:ext>
            </a:extLst>
          </p:cNvPr>
          <p:cNvSpPr/>
          <p:nvPr/>
        </p:nvSpPr>
        <p:spPr>
          <a:xfrm>
            <a:off x="481916" y="308544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6DA995B8-B504-86EA-B344-D35DE1169A71}"/>
              </a:ext>
            </a:extLst>
          </p:cNvPr>
          <p:cNvSpPr/>
          <p:nvPr/>
        </p:nvSpPr>
        <p:spPr>
          <a:xfrm>
            <a:off x="1050821" y="313069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766F68D4-E128-3334-E94C-B3717A8418EC}"/>
              </a:ext>
            </a:extLst>
          </p:cNvPr>
          <p:cNvSpPr/>
          <p:nvPr/>
        </p:nvSpPr>
        <p:spPr>
          <a:xfrm>
            <a:off x="432446" y="209174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DC36ED63-9BD9-A433-D729-FCF411D5CB3A}"/>
              </a:ext>
            </a:extLst>
          </p:cNvPr>
          <p:cNvSpPr/>
          <p:nvPr/>
        </p:nvSpPr>
        <p:spPr>
          <a:xfrm>
            <a:off x="1372376" y="340249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95FD17EF-B9FA-1788-6EFC-BBA0A6169692}"/>
              </a:ext>
            </a:extLst>
          </p:cNvPr>
          <p:cNvSpPr/>
          <p:nvPr/>
        </p:nvSpPr>
        <p:spPr>
          <a:xfrm>
            <a:off x="1669196" y="267710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07DB9DE0-317C-13E0-F4FA-7F971D7C0849}"/>
              </a:ext>
            </a:extLst>
          </p:cNvPr>
          <p:cNvSpPr/>
          <p:nvPr/>
        </p:nvSpPr>
        <p:spPr>
          <a:xfrm>
            <a:off x="506651" y="37228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2E85CE27-2B34-C63F-7AA7-D443D1E31CD9}"/>
              </a:ext>
            </a:extLst>
          </p:cNvPr>
          <p:cNvSpPr/>
          <p:nvPr/>
        </p:nvSpPr>
        <p:spPr>
          <a:xfrm>
            <a:off x="655061" y="40332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D39A665A-AC51-F789-EB3F-E5CAFACE9E3B}"/>
              </a:ext>
            </a:extLst>
          </p:cNvPr>
          <p:cNvSpPr/>
          <p:nvPr/>
        </p:nvSpPr>
        <p:spPr>
          <a:xfrm>
            <a:off x="1001351" y="413666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75C25DC3-386D-D0FE-57B9-1F91F3AFE494}"/>
              </a:ext>
            </a:extLst>
          </p:cNvPr>
          <p:cNvSpPr/>
          <p:nvPr/>
        </p:nvSpPr>
        <p:spPr>
          <a:xfrm>
            <a:off x="729266" y="437315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034A15CF-B04C-3A33-8FCE-DCB2C7FBBFDD}"/>
              </a:ext>
            </a:extLst>
          </p:cNvPr>
          <p:cNvSpPr/>
          <p:nvPr/>
        </p:nvSpPr>
        <p:spPr>
          <a:xfrm>
            <a:off x="1075556" y="449509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19FBA66B-79B7-5043-F928-F3FDAD9E6B95}"/>
              </a:ext>
            </a:extLst>
          </p:cNvPr>
          <p:cNvSpPr/>
          <p:nvPr/>
        </p:nvSpPr>
        <p:spPr>
          <a:xfrm>
            <a:off x="1520786" y="461703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8AF2EAE5-58D2-969E-0799-169049F065C3}"/>
              </a:ext>
            </a:extLst>
          </p:cNvPr>
          <p:cNvSpPr/>
          <p:nvPr/>
        </p:nvSpPr>
        <p:spPr>
          <a:xfrm>
            <a:off x="902411" y="480548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745102CC-FF0C-BDCF-F391-EEDFC87DCA5B}"/>
              </a:ext>
            </a:extLst>
          </p:cNvPr>
          <p:cNvSpPr/>
          <p:nvPr/>
        </p:nvSpPr>
        <p:spPr>
          <a:xfrm>
            <a:off x="1322906" y="490894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866D085A-8024-ABF0-6726-2CC71EA06DE6}"/>
              </a:ext>
            </a:extLst>
          </p:cNvPr>
          <p:cNvSpPr/>
          <p:nvPr/>
        </p:nvSpPr>
        <p:spPr>
          <a:xfrm>
            <a:off x="976616" y="514543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50BA154A-4509-1053-A40A-D77D4FBB463A}"/>
              </a:ext>
            </a:extLst>
          </p:cNvPr>
          <p:cNvSpPr/>
          <p:nvPr/>
        </p:nvSpPr>
        <p:spPr>
          <a:xfrm>
            <a:off x="1644461" y="36858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1899AA29-6E5C-9A41-B235-617DCDC8110B}"/>
              </a:ext>
            </a:extLst>
          </p:cNvPr>
          <p:cNvSpPr/>
          <p:nvPr/>
        </p:nvSpPr>
        <p:spPr>
          <a:xfrm>
            <a:off x="1545521" y="399625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19183F12-CA22-FC83-B554-1E773BDAEFDB}"/>
              </a:ext>
            </a:extLst>
          </p:cNvPr>
          <p:cNvSpPr/>
          <p:nvPr/>
        </p:nvSpPr>
        <p:spPr>
          <a:xfrm>
            <a:off x="1966016" y="40997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A4105D44-7BC1-1273-8C7F-E585E88B4E78}"/>
              </a:ext>
            </a:extLst>
          </p:cNvPr>
          <p:cNvSpPr/>
          <p:nvPr/>
        </p:nvSpPr>
        <p:spPr>
          <a:xfrm>
            <a:off x="1619726" y="43362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B916E80B-F0D9-7215-FD98-17E53043FFB7}"/>
              </a:ext>
            </a:extLst>
          </p:cNvPr>
          <p:cNvSpPr/>
          <p:nvPr/>
        </p:nvSpPr>
        <p:spPr>
          <a:xfrm>
            <a:off x="704531" y="531540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2ED0C578-26A6-0E3B-118D-48FC410E1262}"/>
              </a:ext>
            </a:extLst>
          </p:cNvPr>
          <p:cNvSpPr/>
          <p:nvPr/>
        </p:nvSpPr>
        <p:spPr>
          <a:xfrm>
            <a:off x="531386" y="562579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0BD44FAE-9024-9E65-127C-7585C82B8D8F}"/>
              </a:ext>
            </a:extLst>
          </p:cNvPr>
          <p:cNvSpPr/>
          <p:nvPr/>
        </p:nvSpPr>
        <p:spPr>
          <a:xfrm>
            <a:off x="927146" y="572925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681FE19D-0CB8-0553-CBCC-BCD2BC5B7764}"/>
              </a:ext>
            </a:extLst>
          </p:cNvPr>
          <p:cNvSpPr/>
          <p:nvPr/>
        </p:nvSpPr>
        <p:spPr>
          <a:xfrm>
            <a:off x="580856" y="467985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731D7E03-777F-5742-C13D-707592F7BE15}"/>
              </a:ext>
            </a:extLst>
          </p:cNvPr>
          <p:cNvSpPr/>
          <p:nvPr/>
        </p:nvSpPr>
        <p:spPr>
          <a:xfrm>
            <a:off x="1174496" y="599161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DACBFFDB-58C5-DC2A-27A8-ECC2129B6D3B}"/>
              </a:ext>
            </a:extLst>
          </p:cNvPr>
          <p:cNvSpPr/>
          <p:nvPr/>
        </p:nvSpPr>
        <p:spPr>
          <a:xfrm>
            <a:off x="1397111" y="568122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040E4986-5D37-7BB6-BC47-5805C6E4EE58}"/>
              </a:ext>
            </a:extLst>
          </p:cNvPr>
          <p:cNvSpPr/>
          <p:nvPr/>
        </p:nvSpPr>
        <p:spPr>
          <a:xfrm>
            <a:off x="1471316" y="52415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4BAED22F-16C2-3122-5FE0-7226A0D9603F}"/>
              </a:ext>
            </a:extLst>
          </p:cNvPr>
          <p:cNvSpPr/>
          <p:nvPr/>
        </p:nvSpPr>
        <p:spPr>
          <a:xfrm>
            <a:off x="3004886" y="143924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BB22BC76-4CBC-0FDC-749A-C361A56D141B}"/>
              </a:ext>
            </a:extLst>
          </p:cNvPr>
          <p:cNvSpPr/>
          <p:nvPr/>
        </p:nvSpPr>
        <p:spPr>
          <a:xfrm>
            <a:off x="3524321" y="156118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7C70E7DD-F31C-5ED6-CCE8-A3FA9A312B48}"/>
              </a:ext>
            </a:extLst>
          </p:cNvPr>
          <p:cNvSpPr/>
          <p:nvPr/>
        </p:nvSpPr>
        <p:spPr>
          <a:xfrm>
            <a:off x="2856476" y="174963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3F87679D-D3B2-CE7B-2781-C44A6452A71E}"/>
              </a:ext>
            </a:extLst>
          </p:cNvPr>
          <p:cNvSpPr/>
          <p:nvPr/>
        </p:nvSpPr>
        <p:spPr>
          <a:xfrm>
            <a:off x="3351176" y="185309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5CCC6006-E44F-1E5B-19D7-C62BF5A5F0B0}"/>
              </a:ext>
            </a:extLst>
          </p:cNvPr>
          <p:cNvSpPr/>
          <p:nvPr/>
        </p:nvSpPr>
        <p:spPr>
          <a:xfrm>
            <a:off x="3400646" y="221152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0EC493D4-28E3-E766-1AAA-93C6138D7FC2}"/>
              </a:ext>
            </a:extLst>
          </p:cNvPr>
          <p:cNvSpPr/>
          <p:nvPr/>
        </p:nvSpPr>
        <p:spPr>
          <a:xfrm>
            <a:off x="3870611" y="233345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4BD5A9CC-F91A-9D06-73F9-C3E614274CE5}"/>
              </a:ext>
            </a:extLst>
          </p:cNvPr>
          <p:cNvSpPr/>
          <p:nvPr/>
        </p:nvSpPr>
        <p:spPr>
          <a:xfrm>
            <a:off x="3202766" y="252190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0E261E5D-4759-BAE3-A079-2901DE8DDBBA}"/>
              </a:ext>
            </a:extLst>
          </p:cNvPr>
          <p:cNvSpPr/>
          <p:nvPr/>
        </p:nvSpPr>
        <p:spPr>
          <a:xfrm>
            <a:off x="3623261" y="262537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55AE5B53-2C3C-A26B-20EA-F0BC0A159129}"/>
              </a:ext>
            </a:extLst>
          </p:cNvPr>
          <p:cNvSpPr/>
          <p:nvPr/>
        </p:nvSpPr>
        <p:spPr>
          <a:xfrm>
            <a:off x="4019021" y="140229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3605C237-6213-452F-5ED8-EC55A9013ACF}"/>
              </a:ext>
            </a:extLst>
          </p:cNvPr>
          <p:cNvSpPr/>
          <p:nvPr/>
        </p:nvSpPr>
        <p:spPr>
          <a:xfrm>
            <a:off x="358241" y="163284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94F38727-A001-4525-408F-87498E94E1B1}"/>
              </a:ext>
            </a:extLst>
          </p:cNvPr>
          <p:cNvSpPr/>
          <p:nvPr/>
        </p:nvSpPr>
        <p:spPr>
          <a:xfrm>
            <a:off x="3895346" y="171268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4779F63B-F0B5-3519-CCB0-C985EE01706C}"/>
              </a:ext>
            </a:extLst>
          </p:cNvPr>
          <p:cNvSpPr/>
          <p:nvPr/>
        </p:nvSpPr>
        <p:spPr>
          <a:xfrm>
            <a:off x="4340576" y="181614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BDE40850-761F-62C3-4009-0D9E597BFB54}"/>
              </a:ext>
            </a:extLst>
          </p:cNvPr>
          <p:cNvSpPr/>
          <p:nvPr/>
        </p:nvSpPr>
        <p:spPr>
          <a:xfrm>
            <a:off x="2930681" y="303183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79C6B090-B6CD-8C71-40D1-F40E86105D15}"/>
              </a:ext>
            </a:extLst>
          </p:cNvPr>
          <p:cNvSpPr/>
          <p:nvPr/>
        </p:nvSpPr>
        <p:spPr>
          <a:xfrm>
            <a:off x="3474851" y="315377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79570FAD-45AE-9028-5C5B-3375CCDB6F62}"/>
              </a:ext>
            </a:extLst>
          </p:cNvPr>
          <p:cNvSpPr/>
          <p:nvPr/>
        </p:nvSpPr>
        <p:spPr>
          <a:xfrm>
            <a:off x="2732801" y="334222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0F9568AC-7E01-DFAF-06DC-05248FD660CD}"/>
              </a:ext>
            </a:extLst>
          </p:cNvPr>
          <p:cNvSpPr/>
          <p:nvPr/>
        </p:nvSpPr>
        <p:spPr>
          <a:xfrm>
            <a:off x="3252236" y="344568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F32023F2-0AF5-24C5-BBDB-DA96EA5963C3}"/>
              </a:ext>
            </a:extLst>
          </p:cNvPr>
          <p:cNvSpPr/>
          <p:nvPr/>
        </p:nvSpPr>
        <p:spPr>
          <a:xfrm>
            <a:off x="1990751" y="230020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6821F823-2C4A-AAA1-E3E9-FD197FFDC599}"/>
              </a:ext>
            </a:extLst>
          </p:cNvPr>
          <p:cNvSpPr/>
          <p:nvPr/>
        </p:nvSpPr>
        <p:spPr>
          <a:xfrm>
            <a:off x="1916546" y="338841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E61BD7A6-875C-2D3A-AC31-945EE14E5C27}"/>
              </a:ext>
            </a:extLst>
          </p:cNvPr>
          <p:cNvSpPr/>
          <p:nvPr/>
        </p:nvSpPr>
        <p:spPr>
          <a:xfrm>
            <a:off x="2831741" y="269188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FCB9AE67-B1FB-D898-2907-6EBD32B751D6}"/>
              </a:ext>
            </a:extLst>
          </p:cNvPr>
          <p:cNvSpPr/>
          <p:nvPr/>
        </p:nvSpPr>
        <p:spPr>
          <a:xfrm>
            <a:off x="3499586" y="370803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AA67981F-CBBB-0AA5-153D-18EF803F8DC1}"/>
              </a:ext>
            </a:extLst>
          </p:cNvPr>
          <p:cNvSpPr/>
          <p:nvPr/>
        </p:nvSpPr>
        <p:spPr>
          <a:xfrm>
            <a:off x="3697466" y="339764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E20C3BC7-809B-BF1C-2DA4-218EB3EE5C8D}"/>
              </a:ext>
            </a:extLst>
          </p:cNvPr>
          <p:cNvSpPr/>
          <p:nvPr/>
        </p:nvSpPr>
        <p:spPr>
          <a:xfrm>
            <a:off x="2881211" y="40258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2824932E-CD38-7E18-2143-21C411765514}"/>
              </a:ext>
            </a:extLst>
          </p:cNvPr>
          <p:cNvSpPr/>
          <p:nvPr/>
        </p:nvSpPr>
        <p:spPr>
          <a:xfrm>
            <a:off x="3425381" y="414775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EBB170D1-603A-AE1E-D8DB-CE5FB1A2A39A}"/>
              </a:ext>
            </a:extLst>
          </p:cNvPr>
          <p:cNvSpPr/>
          <p:nvPr/>
        </p:nvSpPr>
        <p:spPr>
          <a:xfrm>
            <a:off x="2683331" y="43362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728209F8-6EFF-46A6-25DF-30D19BE6C435}"/>
              </a:ext>
            </a:extLst>
          </p:cNvPr>
          <p:cNvSpPr/>
          <p:nvPr/>
        </p:nvSpPr>
        <p:spPr>
          <a:xfrm>
            <a:off x="3153296" y="443966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id="{5D67AF5D-5D5D-E4FB-1993-26A62A1157D8}"/>
              </a:ext>
            </a:extLst>
          </p:cNvPr>
          <p:cNvSpPr/>
          <p:nvPr/>
        </p:nvSpPr>
        <p:spPr>
          <a:xfrm>
            <a:off x="2782271" y="467615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65D391AA-1D72-DEC9-7D0A-16226740881B}"/>
              </a:ext>
            </a:extLst>
          </p:cNvPr>
          <p:cNvSpPr/>
          <p:nvPr/>
        </p:nvSpPr>
        <p:spPr>
          <a:xfrm>
            <a:off x="3227501" y="479809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25C155E5-9201-6170-5A4A-1E6EFEBDA823}"/>
              </a:ext>
            </a:extLst>
          </p:cNvPr>
          <p:cNvSpPr/>
          <p:nvPr/>
        </p:nvSpPr>
        <p:spPr>
          <a:xfrm>
            <a:off x="3722201" y="49200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20E04017-56AB-5326-0E65-DDFF633EA963}"/>
              </a:ext>
            </a:extLst>
          </p:cNvPr>
          <p:cNvSpPr/>
          <p:nvPr/>
        </p:nvSpPr>
        <p:spPr>
          <a:xfrm>
            <a:off x="3573791" y="521194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A17E3D72-9793-04F9-B65C-3C2BC5494E77}"/>
              </a:ext>
            </a:extLst>
          </p:cNvPr>
          <p:cNvSpPr/>
          <p:nvPr/>
        </p:nvSpPr>
        <p:spPr>
          <a:xfrm>
            <a:off x="3103826" y="54484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D01BE5A9-2312-3DA6-1AD2-B8B0F815BC31}"/>
              </a:ext>
            </a:extLst>
          </p:cNvPr>
          <p:cNvSpPr/>
          <p:nvPr/>
        </p:nvSpPr>
        <p:spPr>
          <a:xfrm>
            <a:off x="3920081" y="398886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09A52B09-CAB8-ED03-8274-81561BB2AB2A}"/>
              </a:ext>
            </a:extLst>
          </p:cNvPr>
          <p:cNvSpPr/>
          <p:nvPr/>
        </p:nvSpPr>
        <p:spPr>
          <a:xfrm>
            <a:off x="4365311" y="411080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FF337E2A-62CB-5E8C-C6D0-6AEA18EFB00F}"/>
              </a:ext>
            </a:extLst>
          </p:cNvPr>
          <p:cNvSpPr/>
          <p:nvPr/>
        </p:nvSpPr>
        <p:spPr>
          <a:xfrm>
            <a:off x="4192166" y="44027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6F8CA454-8A4D-9529-EC04-48FE8AD0F803}"/>
              </a:ext>
            </a:extLst>
          </p:cNvPr>
          <p:cNvSpPr/>
          <p:nvPr/>
        </p:nvSpPr>
        <p:spPr>
          <a:xfrm>
            <a:off x="3821141" y="463920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06A5AD2A-B8ED-7AA7-0B33-F42CF5ED14F8}"/>
              </a:ext>
            </a:extLst>
          </p:cNvPr>
          <p:cNvSpPr/>
          <p:nvPr/>
        </p:nvSpPr>
        <p:spPr>
          <a:xfrm>
            <a:off x="2757536" y="56184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1B14061F-7BE6-6D6C-1246-6A76AB704053}"/>
              </a:ext>
            </a:extLst>
          </p:cNvPr>
          <p:cNvSpPr/>
          <p:nvPr/>
        </p:nvSpPr>
        <p:spPr>
          <a:xfrm>
            <a:off x="3326441" y="574034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4A5149BD-C8DF-673D-0574-BBCE39418774}"/>
              </a:ext>
            </a:extLst>
          </p:cNvPr>
          <p:cNvSpPr/>
          <p:nvPr/>
        </p:nvSpPr>
        <p:spPr>
          <a:xfrm>
            <a:off x="2609126" y="592879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2C278EC6-D378-AD65-55D1-BE3A9CE8B0A0}"/>
              </a:ext>
            </a:extLst>
          </p:cNvPr>
          <p:cNvSpPr/>
          <p:nvPr/>
        </p:nvSpPr>
        <p:spPr>
          <a:xfrm>
            <a:off x="2708066" y="626874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45340833-E618-12E3-5DE9-5D7B00014BBD}"/>
              </a:ext>
            </a:extLst>
          </p:cNvPr>
          <p:cNvSpPr/>
          <p:nvPr/>
        </p:nvSpPr>
        <p:spPr>
          <a:xfrm>
            <a:off x="2658596" y="527845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360FEBC1-F7EB-9DE6-82F8-8005CC35FDF7}"/>
              </a:ext>
            </a:extLst>
          </p:cNvPr>
          <p:cNvSpPr/>
          <p:nvPr/>
        </p:nvSpPr>
        <p:spPr>
          <a:xfrm>
            <a:off x="3375911" y="629461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812342C5-2B5B-BF0F-D639-5DBE42C03CEC}"/>
              </a:ext>
            </a:extLst>
          </p:cNvPr>
          <p:cNvSpPr/>
          <p:nvPr/>
        </p:nvSpPr>
        <p:spPr>
          <a:xfrm>
            <a:off x="3598526" y="598422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6888FFA6-5135-6479-2B1F-D8631A007C22}"/>
              </a:ext>
            </a:extLst>
          </p:cNvPr>
          <p:cNvSpPr/>
          <p:nvPr/>
        </p:nvSpPr>
        <p:spPr>
          <a:xfrm>
            <a:off x="3672731" y="554450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FCE41AB3-B26A-1D75-E765-9D27A07D0E4D}"/>
              </a:ext>
            </a:extLst>
          </p:cNvPr>
          <p:cNvSpPr/>
          <p:nvPr/>
        </p:nvSpPr>
        <p:spPr>
          <a:xfrm>
            <a:off x="259301" y="15196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id="{365B915C-11FA-32DE-12E3-0B227D18745F}"/>
              </a:ext>
            </a:extLst>
          </p:cNvPr>
          <p:cNvSpPr/>
          <p:nvPr/>
        </p:nvSpPr>
        <p:spPr>
          <a:xfrm>
            <a:off x="1446581" y="27390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a:extLst>
              <a:ext uri="{FF2B5EF4-FFF2-40B4-BE49-F238E27FC236}">
                <a16:creationId xmlns:a16="http://schemas.microsoft.com/office/drawing/2014/main" id="{A1B805DA-1F47-45ED-6D44-676AB851FBB6}"/>
              </a:ext>
            </a:extLst>
          </p:cNvPr>
          <p:cNvSpPr/>
          <p:nvPr/>
        </p:nvSpPr>
        <p:spPr>
          <a:xfrm>
            <a:off x="284036" y="51234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000E9C6D-92DD-8ED8-9401-9C8F2422AE16}"/>
              </a:ext>
            </a:extLst>
          </p:cNvPr>
          <p:cNvSpPr/>
          <p:nvPr/>
        </p:nvSpPr>
        <p:spPr>
          <a:xfrm>
            <a:off x="1273436" y="5658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9CDB4525-1CED-36C6-82DB-3C66E3553F29}"/>
              </a:ext>
            </a:extLst>
          </p:cNvPr>
          <p:cNvSpPr/>
          <p:nvPr/>
        </p:nvSpPr>
        <p:spPr>
          <a:xfrm>
            <a:off x="951881" y="80230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a:extLst>
              <a:ext uri="{FF2B5EF4-FFF2-40B4-BE49-F238E27FC236}">
                <a16:creationId xmlns:a16="http://schemas.microsoft.com/office/drawing/2014/main" id="{230B2DBE-AF1F-80B8-8226-FF1522437024}"/>
              </a:ext>
            </a:extLst>
          </p:cNvPr>
          <p:cNvSpPr/>
          <p:nvPr/>
        </p:nvSpPr>
        <p:spPr>
          <a:xfrm>
            <a:off x="3549056" y="89791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a:extLst>
              <a:ext uri="{FF2B5EF4-FFF2-40B4-BE49-F238E27FC236}">
                <a16:creationId xmlns:a16="http://schemas.microsoft.com/office/drawing/2014/main" id="{F19E2EFC-7048-7FE9-2DAE-A83FA6E07BBA}"/>
              </a:ext>
            </a:extLst>
          </p:cNvPr>
          <p:cNvSpPr/>
          <p:nvPr/>
        </p:nvSpPr>
        <p:spPr>
          <a:xfrm>
            <a:off x="2584391" y="23424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a:extLst>
              <a:ext uri="{FF2B5EF4-FFF2-40B4-BE49-F238E27FC236}">
                <a16:creationId xmlns:a16="http://schemas.microsoft.com/office/drawing/2014/main" id="{628DD0A6-02F7-FD63-41A2-50631A6532AE}"/>
              </a:ext>
            </a:extLst>
          </p:cNvPr>
          <p:cNvSpPr/>
          <p:nvPr/>
        </p:nvSpPr>
        <p:spPr>
          <a:xfrm>
            <a:off x="2510186" y="17816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a:extLst>
              <a:ext uri="{FF2B5EF4-FFF2-40B4-BE49-F238E27FC236}">
                <a16:creationId xmlns:a16="http://schemas.microsoft.com/office/drawing/2014/main" id="{726721FF-4875-FC5E-4176-B32EBD9DF4EA}"/>
              </a:ext>
            </a:extLst>
          </p:cNvPr>
          <p:cNvSpPr/>
          <p:nvPr/>
        </p:nvSpPr>
        <p:spPr>
          <a:xfrm>
            <a:off x="2905946" y="363723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a:extLst>
              <a:ext uri="{FF2B5EF4-FFF2-40B4-BE49-F238E27FC236}">
                <a16:creationId xmlns:a16="http://schemas.microsoft.com/office/drawing/2014/main" id="{3EB94858-804C-4A13-8CC6-B49204DE288F}"/>
              </a:ext>
            </a:extLst>
          </p:cNvPr>
          <p:cNvSpPr/>
          <p:nvPr/>
        </p:nvSpPr>
        <p:spPr>
          <a:xfrm>
            <a:off x="2064956" y="11501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a:extLst>
              <a:ext uri="{FF2B5EF4-FFF2-40B4-BE49-F238E27FC236}">
                <a16:creationId xmlns:a16="http://schemas.microsoft.com/office/drawing/2014/main" id="{A954FB12-5937-E65F-3969-CB695745EE7F}"/>
              </a:ext>
            </a:extLst>
          </p:cNvPr>
          <p:cNvSpPr/>
          <p:nvPr/>
        </p:nvSpPr>
        <p:spPr>
          <a:xfrm>
            <a:off x="2559656" y="23695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a:extLst>
              <a:ext uri="{FF2B5EF4-FFF2-40B4-BE49-F238E27FC236}">
                <a16:creationId xmlns:a16="http://schemas.microsoft.com/office/drawing/2014/main" id="{A427F8F5-401E-B6C1-688C-00E2D50328D8}"/>
              </a:ext>
            </a:extLst>
          </p:cNvPr>
          <p:cNvSpPr/>
          <p:nvPr/>
        </p:nvSpPr>
        <p:spPr>
          <a:xfrm>
            <a:off x="1891811" y="42540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a:extLst>
              <a:ext uri="{FF2B5EF4-FFF2-40B4-BE49-F238E27FC236}">
                <a16:creationId xmlns:a16="http://schemas.microsoft.com/office/drawing/2014/main" id="{A19E0442-B7D4-F2FD-8670-441D9F3D8ACA}"/>
              </a:ext>
            </a:extLst>
          </p:cNvPr>
          <p:cNvSpPr/>
          <p:nvPr/>
        </p:nvSpPr>
        <p:spPr>
          <a:xfrm>
            <a:off x="2386511" y="5288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a:extLst>
              <a:ext uri="{FF2B5EF4-FFF2-40B4-BE49-F238E27FC236}">
                <a16:creationId xmlns:a16="http://schemas.microsoft.com/office/drawing/2014/main" id="{89B08EB9-FF9A-12DE-AFAE-DEAA318CE116}"/>
              </a:ext>
            </a:extLst>
          </p:cNvPr>
          <p:cNvSpPr/>
          <p:nvPr/>
        </p:nvSpPr>
        <p:spPr>
          <a:xfrm>
            <a:off x="2460716" y="406646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a:extLst>
              <a:ext uri="{FF2B5EF4-FFF2-40B4-BE49-F238E27FC236}">
                <a16:creationId xmlns:a16="http://schemas.microsoft.com/office/drawing/2014/main" id="{0A84E472-D27D-8FB8-9865-16AEE0573888}"/>
              </a:ext>
            </a:extLst>
          </p:cNvPr>
          <p:cNvSpPr/>
          <p:nvPr/>
        </p:nvSpPr>
        <p:spPr>
          <a:xfrm>
            <a:off x="1026086" y="34785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a:extLst>
              <a:ext uri="{FF2B5EF4-FFF2-40B4-BE49-F238E27FC236}">
                <a16:creationId xmlns:a16="http://schemas.microsoft.com/office/drawing/2014/main" id="{86AA129D-33F6-D2EC-85C9-21094AD3BB64}"/>
              </a:ext>
            </a:extLst>
          </p:cNvPr>
          <p:cNvSpPr/>
          <p:nvPr/>
        </p:nvSpPr>
        <p:spPr>
          <a:xfrm>
            <a:off x="4142696" y="321969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a:extLst>
              <a:ext uri="{FF2B5EF4-FFF2-40B4-BE49-F238E27FC236}">
                <a16:creationId xmlns:a16="http://schemas.microsoft.com/office/drawing/2014/main" id="{4B304EAE-342E-04CD-419D-8C58701CAB7D}"/>
              </a:ext>
            </a:extLst>
          </p:cNvPr>
          <p:cNvSpPr/>
          <p:nvPr/>
        </p:nvSpPr>
        <p:spPr>
          <a:xfrm>
            <a:off x="3029621" y="108266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a:extLst>
              <a:ext uri="{FF2B5EF4-FFF2-40B4-BE49-F238E27FC236}">
                <a16:creationId xmlns:a16="http://schemas.microsoft.com/office/drawing/2014/main" id="{4FB4E68D-89FB-6450-C64D-6A55CCB63840}"/>
              </a:ext>
            </a:extLst>
          </p:cNvPr>
          <p:cNvSpPr/>
          <p:nvPr/>
        </p:nvSpPr>
        <p:spPr>
          <a:xfrm>
            <a:off x="2485451" y="286185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a:extLst>
              <a:ext uri="{FF2B5EF4-FFF2-40B4-BE49-F238E27FC236}">
                <a16:creationId xmlns:a16="http://schemas.microsoft.com/office/drawing/2014/main" id="{D977A82D-004D-0558-2F0F-C06D4AEBC4E0}"/>
              </a:ext>
            </a:extLst>
          </p:cNvPr>
          <p:cNvSpPr/>
          <p:nvPr/>
        </p:nvSpPr>
        <p:spPr>
          <a:xfrm>
            <a:off x="2955416" y="78890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a:extLst>
              <a:ext uri="{FF2B5EF4-FFF2-40B4-BE49-F238E27FC236}">
                <a16:creationId xmlns:a16="http://schemas.microsoft.com/office/drawing/2014/main" id="{C103C444-7028-FA8A-DAF7-689B1190204E}"/>
              </a:ext>
            </a:extLst>
          </p:cNvPr>
          <p:cNvSpPr/>
          <p:nvPr/>
        </p:nvSpPr>
        <p:spPr>
          <a:xfrm>
            <a:off x="4117961" y="271555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a:extLst>
              <a:ext uri="{FF2B5EF4-FFF2-40B4-BE49-F238E27FC236}">
                <a16:creationId xmlns:a16="http://schemas.microsoft.com/office/drawing/2014/main" id="{2C2F33E0-43F8-5BDC-6030-20B7AC438A20}"/>
              </a:ext>
            </a:extLst>
          </p:cNvPr>
          <p:cNvSpPr/>
          <p:nvPr/>
        </p:nvSpPr>
        <p:spPr>
          <a:xfrm>
            <a:off x="2262836" y="440046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835F0AEB-532C-48EA-6668-4594571559C8}"/>
              </a:ext>
            </a:extLst>
          </p:cNvPr>
          <p:cNvSpPr/>
          <p:nvPr/>
        </p:nvSpPr>
        <p:spPr>
          <a:xfrm>
            <a:off x="3771671" y="27455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Oval 453">
            <a:extLst>
              <a:ext uri="{FF2B5EF4-FFF2-40B4-BE49-F238E27FC236}">
                <a16:creationId xmlns:a16="http://schemas.microsoft.com/office/drawing/2014/main" id="{64493098-E245-7232-07E0-0603068A6231}"/>
              </a:ext>
            </a:extLst>
          </p:cNvPr>
          <p:cNvSpPr/>
          <p:nvPr/>
        </p:nvSpPr>
        <p:spPr>
          <a:xfrm>
            <a:off x="1768136" y="550717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id="{5BC9F824-FF97-86BF-AC2B-9958192FA8E8}"/>
              </a:ext>
            </a:extLst>
          </p:cNvPr>
          <p:cNvSpPr/>
          <p:nvPr/>
        </p:nvSpPr>
        <p:spPr>
          <a:xfrm>
            <a:off x="1842341" y="579502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661AA255-F97F-7B6C-49AC-A2B53ECDAB0C}"/>
              </a:ext>
            </a:extLst>
          </p:cNvPr>
          <p:cNvSpPr/>
          <p:nvPr/>
        </p:nvSpPr>
        <p:spPr>
          <a:xfrm>
            <a:off x="2287571" y="504936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38222509-4E1E-04CD-500B-5427FFB263D5}"/>
              </a:ext>
            </a:extLst>
          </p:cNvPr>
          <p:cNvSpPr/>
          <p:nvPr/>
        </p:nvSpPr>
        <p:spPr>
          <a:xfrm>
            <a:off x="2089691" y="534127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a:extLst>
              <a:ext uri="{FF2B5EF4-FFF2-40B4-BE49-F238E27FC236}">
                <a16:creationId xmlns:a16="http://schemas.microsoft.com/office/drawing/2014/main" id="{79272D57-9DD4-6E27-3262-C9559124FEA6}"/>
              </a:ext>
            </a:extLst>
          </p:cNvPr>
          <p:cNvSpPr/>
          <p:nvPr/>
        </p:nvSpPr>
        <p:spPr>
          <a:xfrm>
            <a:off x="4414781" y="381014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76AC30E7-09B7-246C-D874-BB5A81927777}"/>
              </a:ext>
            </a:extLst>
          </p:cNvPr>
          <p:cNvSpPr/>
          <p:nvPr/>
        </p:nvSpPr>
        <p:spPr>
          <a:xfrm>
            <a:off x="2040221" y="461703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477229D8-5B81-4208-92D2-26244E8F5C4B}"/>
              </a:ext>
            </a:extLst>
          </p:cNvPr>
          <p:cNvSpPr/>
          <p:nvPr/>
        </p:nvSpPr>
        <p:spPr>
          <a:xfrm>
            <a:off x="4390046" y="126855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a:extLst>
              <a:ext uri="{FF2B5EF4-FFF2-40B4-BE49-F238E27FC236}">
                <a16:creationId xmlns:a16="http://schemas.microsoft.com/office/drawing/2014/main" id="{170123A9-074B-6D74-E169-7066E81CDC8B}"/>
              </a:ext>
            </a:extLst>
          </p:cNvPr>
          <p:cNvSpPr/>
          <p:nvPr/>
        </p:nvSpPr>
        <p:spPr>
          <a:xfrm>
            <a:off x="828206" y="62041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4C80F5C3-F254-8123-D3CE-4E01459A4C84}"/>
              </a:ext>
            </a:extLst>
          </p:cNvPr>
          <p:cNvSpPr/>
          <p:nvPr/>
        </p:nvSpPr>
        <p:spPr>
          <a:xfrm>
            <a:off x="3969551" y="629460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63185606-E018-ABCC-DFCC-233BFB97CAB4}"/>
              </a:ext>
            </a:extLst>
          </p:cNvPr>
          <p:cNvSpPr/>
          <p:nvPr/>
        </p:nvSpPr>
        <p:spPr>
          <a:xfrm>
            <a:off x="1298171" y="632671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39B68B05-FEAE-C21A-E443-8A7432BE1F48}"/>
              </a:ext>
            </a:extLst>
          </p:cNvPr>
          <p:cNvSpPr/>
          <p:nvPr/>
        </p:nvSpPr>
        <p:spPr>
          <a:xfrm>
            <a:off x="2337041" y="639807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F3FB0FA8-6147-1326-F115-F44C2066D3C3}"/>
              </a:ext>
            </a:extLst>
          </p:cNvPr>
          <p:cNvSpPr/>
          <p:nvPr/>
        </p:nvSpPr>
        <p:spPr>
          <a:xfrm>
            <a:off x="1817606" y="641571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DF012EDB-F495-07B6-E781-47BB7AA7298D}"/>
              </a:ext>
            </a:extLst>
          </p:cNvPr>
          <p:cNvSpPr/>
          <p:nvPr/>
        </p:nvSpPr>
        <p:spPr>
          <a:xfrm>
            <a:off x="4167431" y="496622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FF63AD97-A3F3-BF05-1162-8F7BB0BA09E9}"/>
              </a:ext>
            </a:extLst>
          </p:cNvPr>
          <p:cNvSpPr/>
          <p:nvPr/>
        </p:nvSpPr>
        <p:spPr>
          <a:xfrm>
            <a:off x="4043756" y="577607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42C509C7-E3DD-30D8-8141-54A5421FBEC1}"/>
              </a:ext>
            </a:extLst>
          </p:cNvPr>
          <p:cNvSpPr/>
          <p:nvPr/>
        </p:nvSpPr>
        <p:spPr>
          <a:xfrm>
            <a:off x="556121" y="641587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818850B3-8617-7E12-9087-5A72CDC882E5}"/>
              </a:ext>
            </a:extLst>
          </p:cNvPr>
          <p:cNvSpPr/>
          <p:nvPr/>
        </p:nvSpPr>
        <p:spPr>
          <a:xfrm>
            <a:off x="2238101" y="567383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95DE01CE-85EE-A118-A29C-08F85E8E79E8}"/>
              </a:ext>
            </a:extLst>
          </p:cNvPr>
          <p:cNvSpPr/>
          <p:nvPr/>
        </p:nvSpPr>
        <p:spPr>
          <a:xfrm>
            <a:off x="1421846" y="90354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1F737242-984D-241E-D991-CD0360A38F77}"/>
              </a:ext>
            </a:extLst>
          </p:cNvPr>
          <p:cNvSpPr/>
          <p:nvPr/>
        </p:nvSpPr>
        <p:spPr>
          <a:xfrm>
            <a:off x="3276971" y="6189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B5EF70C8-8777-D019-7ACC-6992C6C46987}"/>
              </a:ext>
            </a:extLst>
          </p:cNvPr>
          <p:cNvSpPr/>
          <p:nvPr/>
        </p:nvSpPr>
        <p:spPr>
          <a:xfrm>
            <a:off x="3944816" y="105864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D808DE53-383B-AE2C-965A-08C32D24614F}"/>
              </a:ext>
            </a:extLst>
          </p:cNvPr>
          <p:cNvSpPr/>
          <p:nvPr/>
        </p:nvSpPr>
        <p:spPr>
          <a:xfrm>
            <a:off x="382976" y="115841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D3DB0C54-4728-7A92-43CA-CD706E1A9676}"/>
              </a:ext>
            </a:extLst>
          </p:cNvPr>
          <p:cNvSpPr/>
          <p:nvPr/>
        </p:nvSpPr>
        <p:spPr>
          <a:xfrm>
            <a:off x="4315841" y="241173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a:extLst>
              <a:ext uri="{FF2B5EF4-FFF2-40B4-BE49-F238E27FC236}">
                <a16:creationId xmlns:a16="http://schemas.microsoft.com/office/drawing/2014/main" id="{337A3CE6-88F1-9D0E-98A2-2982D9C1E683}"/>
              </a:ext>
            </a:extLst>
          </p:cNvPr>
          <p:cNvSpPr/>
          <p:nvPr/>
        </p:nvSpPr>
        <p:spPr>
          <a:xfrm>
            <a:off x="4266371" y="47289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41E295C1-CCFE-A3C1-E20C-A928025921D0}"/>
              </a:ext>
            </a:extLst>
          </p:cNvPr>
          <p:cNvSpPr/>
          <p:nvPr/>
        </p:nvSpPr>
        <p:spPr>
          <a:xfrm>
            <a:off x="2534921" y="87895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D7275131-EECC-BBEC-1F98-0E36D4F3CD68}"/>
              </a:ext>
            </a:extLst>
          </p:cNvPr>
          <p:cNvSpPr/>
          <p:nvPr/>
        </p:nvSpPr>
        <p:spPr>
          <a:xfrm>
            <a:off x="3178031" y="27684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BB279032-EC3F-5C0B-0E9B-5E43DEEAA884}"/>
              </a:ext>
            </a:extLst>
          </p:cNvPr>
          <p:cNvSpPr/>
          <p:nvPr/>
        </p:nvSpPr>
        <p:spPr>
          <a:xfrm>
            <a:off x="457181" y="82725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C19EFC37-00A4-55F3-D4BF-68DA158AB100}"/>
              </a:ext>
            </a:extLst>
          </p:cNvPr>
          <p:cNvSpPr/>
          <p:nvPr/>
        </p:nvSpPr>
        <p:spPr>
          <a:xfrm>
            <a:off x="2139161" y="200255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F9672713-C547-02FA-66DB-9BB2A198509E}"/>
              </a:ext>
            </a:extLst>
          </p:cNvPr>
          <p:cNvSpPr/>
          <p:nvPr/>
        </p:nvSpPr>
        <p:spPr>
          <a:xfrm>
            <a:off x="2361776" y="320263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44930B75-D691-992B-134C-CAD833FA9691}"/>
              </a:ext>
            </a:extLst>
          </p:cNvPr>
          <p:cNvSpPr/>
          <p:nvPr/>
        </p:nvSpPr>
        <p:spPr>
          <a:xfrm>
            <a:off x="4439536" y="351529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a:extLst>
              <a:ext uri="{FF2B5EF4-FFF2-40B4-BE49-F238E27FC236}">
                <a16:creationId xmlns:a16="http://schemas.microsoft.com/office/drawing/2014/main" id="{1FFC5555-7F5B-B20B-8466-7686019CB486}"/>
              </a:ext>
            </a:extLst>
          </p:cNvPr>
          <p:cNvSpPr/>
          <p:nvPr/>
        </p:nvSpPr>
        <p:spPr>
          <a:xfrm>
            <a:off x="2411246" y="353038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15DC53A5-7047-29EE-C92F-D939A248C5BE}"/>
              </a:ext>
            </a:extLst>
          </p:cNvPr>
          <p:cNvSpPr/>
          <p:nvPr/>
        </p:nvSpPr>
        <p:spPr>
          <a:xfrm>
            <a:off x="2015486" y="297455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Freeform 306">
            <a:extLst>
              <a:ext uri="{FF2B5EF4-FFF2-40B4-BE49-F238E27FC236}">
                <a16:creationId xmlns:a16="http://schemas.microsoft.com/office/drawing/2014/main" id="{54D07538-A750-F945-F2BE-7F126DF572A5}"/>
              </a:ext>
            </a:extLst>
          </p:cNvPr>
          <p:cNvSpPr/>
          <p:nvPr/>
        </p:nvSpPr>
        <p:spPr>
          <a:xfrm flipV="1">
            <a:off x="4845267" y="3467710"/>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reeform 307">
            <a:extLst>
              <a:ext uri="{FF2B5EF4-FFF2-40B4-BE49-F238E27FC236}">
                <a16:creationId xmlns:a16="http://schemas.microsoft.com/office/drawing/2014/main" id="{32804CA1-63CC-172C-7051-484B212F83D5}"/>
              </a:ext>
            </a:extLst>
          </p:cNvPr>
          <p:cNvSpPr/>
          <p:nvPr/>
        </p:nvSpPr>
        <p:spPr>
          <a:xfrm>
            <a:off x="4857622" y="133263"/>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Freeform 308">
            <a:extLst>
              <a:ext uri="{FF2B5EF4-FFF2-40B4-BE49-F238E27FC236}">
                <a16:creationId xmlns:a16="http://schemas.microsoft.com/office/drawing/2014/main" id="{C9B540B8-72DA-BDA9-662D-6BD052A87023}"/>
              </a:ext>
            </a:extLst>
          </p:cNvPr>
          <p:cNvSpPr/>
          <p:nvPr/>
        </p:nvSpPr>
        <p:spPr>
          <a:xfrm>
            <a:off x="4845267" y="855305"/>
            <a:ext cx="1810676" cy="2707074"/>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Freeform 309">
            <a:extLst>
              <a:ext uri="{FF2B5EF4-FFF2-40B4-BE49-F238E27FC236}">
                <a16:creationId xmlns:a16="http://schemas.microsoft.com/office/drawing/2014/main" id="{52574788-6447-BF61-8981-6C5FED00D377}"/>
              </a:ext>
            </a:extLst>
          </p:cNvPr>
          <p:cNvSpPr/>
          <p:nvPr/>
        </p:nvSpPr>
        <p:spPr>
          <a:xfrm>
            <a:off x="4854826" y="427061"/>
            <a:ext cx="1810676" cy="295095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310">
            <a:extLst>
              <a:ext uri="{FF2B5EF4-FFF2-40B4-BE49-F238E27FC236}">
                <a16:creationId xmlns:a16="http://schemas.microsoft.com/office/drawing/2014/main" id="{64E7B0B8-9362-52DD-4632-50BFF54134A8}"/>
              </a:ext>
            </a:extLst>
          </p:cNvPr>
          <p:cNvSpPr/>
          <p:nvPr/>
        </p:nvSpPr>
        <p:spPr>
          <a:xfrm>
            <a:off x="4875247" y="361780"/>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Freeform 311">
            <a:extLst>
              <a:ext uri="{FF2B5EF4-FFF2-40B4-BE49-F238E27FC236}">
                <a16:creationId xmlns:a16="http://schemas.microsoft.com/office/drawing/2014/main" id="{5562E696-29ED-13E8-F2C0-20195CE43D6A}"/>
              </a:ext>
            </a:extLst>
          </p:cNvPr>
          <p:cNvSpPr/>
          <p:nvPr/>
        </p:nvSpPr>
        <p:spPr>
          <a:xfrm flipV="1">
            <a:off x="4856830" y="3568491"/>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Freeform 312">
            <a:extLst>
              <a:ext uri="{FF2B5EF4-FFF2-40B4-BE49-F238E27FC236}">
                <a16:creationId xmlns:a16="http://schemas.microsoft.com/office/drawing/2014/main" id="{D924856B-9504-2202-B650-E751D9660BF3}"/>
              </a:ext>
            </a:extLst>
          </p:cNvPr>
          <p:cNvSpPr/>
          <p:nvPr/>
        </p:nvSpPr>
        <p:spPr>
          <a:xfrm flipV="1">
            <a:off x="4829485" y="3378846"/>
            <a:ext cx="1810676" cy="2707074"/>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Freeform 313">
            <a:extLst>
              <a:ext uri="{FF2B5EF4-FFF2-40B4-BE49-F238E27FC236}">
                <a16:creationId xmlns:a16="http://schemas.microsoft.com/office/drawing/2014/main" id="{A624E140-91D4-A054-8082-81BD35658DE9}"/>
              </a:ext>
            </a:extLst>
          </p:cNvPr>
          <p:cNvSpPr/>
          <p:nvPr/>
        </p:nvSpPr>
        <p:spPr>
          <a:xfrm flipV="1">
            <a:off x="4824054" y="3563213"/>
            <a:ext cx="1810676" cy="295095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Freeform 314">
            <a:extLst>
              <a:ext uri="{FF2B5EF4-FFF2-40B4-BE49-F238E27FC236}">
                <a16:creationId xmlns:a16="http://schemas.microsoft.com/office/drawing/2014/main" id="{0419E146-8850-715B-97C6-F190995BEF08}"/>
              </a:ext>
            </a:extLst>
          </p:cNvPr>
          <p:cNvSpPr/>
          <p:nvPr/>
        </p:nvSpPr>
        <p:spPr>
          <a:xfrm flipV="1">
            <a:off x="4829485" y="3339974"/>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Freeform 315">
            <a:extLst>
              <a:ext uri="{FF2B5EF4-FFF2-40B4-BE49-F238E27FC236}">
                <a16:creationId xmlns:a16="http://schemas.microsoft.com/office/drawing/2014/main" id="{44A789F4-C43A-B3AE-4706-6FD0659B3CF6}"/>
              </a:ext>
            </a:extLst>
          </p:cNvPr>
          <p:cNvSpPr/>
          <p:nvPr/>
        </p:nvSpPr>
        <p:spPr>
          <a:xfrm>
            <a:off x="4852190" y="2439618"/>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Freeform 316">
            <a:extLst>
              <a:ext uri="{FF2B5EF4-FFF2-40B4-BE49-F238E27FC236}">
                <a16:creationId xmlns:a16="http://schemas.microsoft.com/office/drawing/2014/main" id="{CB05A7AF-1DDD-0DA0-9FC0-73B02438663C}"/>
              </a:ext>
            </a:extLst>
          </p:cNvPr>
          <p:cNvSpPr/>
          <p:nvPr/>
        </p:nvSpPr>
        <p:spPr>
          <a:xfrm>
            <a:off x="4950579" y="2316730"/>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Freeform 317">
            <a:extLst>
              <a:ext uri="{FF2B5EF4-FFF2-40B4-BE49-F238E27FC236}">
                <a16:creationId xmlns:a16="http://schemas.microsoft.com/office/drawing/2014/main" id="{0D532B0F-0FB9-2BA8-3B35-2D22CECA4332}"/>
              </a:ext>
            </a:extLst>
          </p:cNvPr>
          <p:cNvSpPr/>
          <p:nvPr/>
        </p:nvSpPr>
        <p:spPr>
          <a:xfrm flipV="1">
            <a:off x="4856629" y="3506178"/>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Freeform 318">
            <a:extLst>
              <a:ext uri="{FF2B5EF4-FFF2-40B4-BE49-F238E27FC236}">
                <a16:creationId xmlns:a16="http://schemas.microsoft.com/office/drawing/2014/main" id="{DD083450-DA85-C27C-B237-216EF9EFFDDB}"/>
              </a:ext>
            </a:extLst>
          </p:cNvPr>
          <p:cNvSpPr/>
          <p:nvPr/>
        </p:nvSpPr>
        <p:spPr>
          <a:xfrm flipV="1">
            <a:off x="4901231" y="3383290"/>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Freeform 319">
            <a:extLst>
              <a:ext uri="{FF2B5EF4-FFF2-40B4-BE49-F238E27FC236}">
                <a16:creationId xmlns:a16="http://schemas.microsoft.com/office/drawing/2014/main" id="{15F7CED1-3B09-4E47-1D01-121F317E36D9}"/>
              </a:ext>
            </a:extLst>
          </p:cNvPr>
          <p:cNvSpPr/>
          <p:nvPr/>
        </p:nvSpPr>
        <p:spPr>
          <a:xfrm>
            <a:off x="4864077" y="3203550"/>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Freeform 320">
            <a:extLst>
              <a:ext uri="{FF2B5EF4-FFF2-40B4-BE49-F238E27FC236}">
                <a16:creationId xmlns:a16="http://schemas.microsoft.com/office/drawing/2014/main" id="{A4AEDAE3-0978-2AF4-262F-5B861E54D9AD}"/>
              </a:ext>
            </a:extLst>
          </p:cNvPr>
          <p:cNvSpPr/>
          <p:nvPr/>
        </p:nvSpPr>
        <p:spPr>
          <a:xfrm>
            <a:off x="4932972" y="3010890"/>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Freeform 321">
            <a:extLst>
              <a:ext uri="{FF2B5EF4-FFF2-40B4-BE49-F238E27FC236}">
                <a16:creationId xmlns:a16="http://schemas.microsoft.com/office/drawing/2014/main" id="{DAD51774-5FBC-CBD4-8201-778587BA1CD1}"/>
              </a:ext>
            </a:extLst>
          </p:cNvPr>
          <p:cNvSpPr/>
          <p:nvPr/>
        </p:nvSpPr>
        <p:spPr>
          <a:xfrm flipV="1">
            <a:off x="4921089" y="3568325"/>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Freeform 322">
            <a:extLst>
              <a:ext uri="{FF2B5EF4-FFF2-40B4-BE49-F238E27FC236}">
                <a16:creationId xmlns:a16="http://schemas.microsoft.com/office/drawing/2014/main" id="{D1FF0B2A-405B-0615-FA81-DB6E142641CB}"/>
              </a:ext>
            </a:extLst>
          </p:cNvPr>
          <p:cNvSpPr/>
          <p:nvPr/>
        </p:nvSpPr>
        <p:spPr>
          <a:xfrm flipV="1">
            <a:off x="4942126" y="3641467"/>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Freeform 323">
            <a:extLst>
              <a:ext uri="{FF2B5EF4-FFF2-40B4-BE49-F238E27FC236}">
                <a16:creationId xmlns:a16="http://schemas.microsoft.com/office/drawing/2014/main" id="{203EDA9D-E4FC-1A50-AC6C-204E69C96158}"/>
              </a:ext>
            </a:extLst>
          </p:cNvPr>
          <p:cNvSpPr/>
          <p:nvPr/>
        </p:nvSpPr>
        <p:spPr>
          <a:xfrm flipV="1">
            <a:off x="4976545" y="3736136"/>
            <a:ext cx="1719072" cy="507734"/>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2F18FF2F-8957-35E6-C658-8BDB3943623B}"/>
              </a:ext>
            </a:extLst>
          </p:cNvPr>
          <p:cNvSpPr/>
          <p:nvPr/>
        </p:nvSpPr>
        <p:spPr>
          <a:xfrm>
            <a:off x="45715" y="34540"/>
            <a:ext cx="4836941" cy="6858000"/>
          </a:xfrm>
          <a:prstGeom prst="rect">
            <a:avLst/>
          </a:prstGeom>
          <a:solidFill>
            <a:srgbClr val="A2C1E6">
              <a:alpha val="50000"/>
            </a:srgbClr>
          </a:solidFill>
          <a:ln w="127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rgbClr val="3B63AA"/>
                </a:solidFill>
                <a:latin typeface="Trebuchet MS" panose="020B0703020202090204" pitchFamily="34" charset="0"/>
                <a:cs typeface="Times New Roman" panose="02020603050405020304" pitchFamily="18" charset="0"/>
              </a:rPr>
              <a:t>131</a:t>
            </a:r>
          </a:p>
          <a:p>
            <a:pPr algn="ctr"/>
            <a:endParaRPr lang="en-US" sz="7200" b="1" dirty="0">
              <a:solidFill>
                <a:srgbClr val="3B63AA"/>
              </a:solidFill>
              <a:latin typeface="Times New Roman" panose="02020603050405020304" pitchFamily="18" charset="0"/>
              <a:cs typeface="Times New Roman" panose="02020603050405020304" pitchFamily="18" charset="0"/>
            </a:endParaRPr>
          </a:p>
          <a:p>
            <a:pPr algn="ctr"/>
            <a:r>
              <a:rPr lang="en-US" sz="7200" b="1" dirty="0">
                <a:solidFill>
                  <a:srgbClr val="3B63AA"/>
                </a:solidFill>
                <a:latin typeface="Trebuchet MS" panose="020B0703020202090204" pitchFamily="34" charset="0"/>
                <a:cs typeface="Times New Roman" panose="02020603050405020304" pitchFamily="18" charset="0"/>
              </a:rPr>
              <a:t>Sites</a:t>
            </a:r>
          </a:p>
        </p:txBody>
      </p:sp>
      <p:sp>
        <p:nvSpPr>
          <p:cNvPr id="278" name="TextBox 277">
            <a:extLst>
              <a:ext uri="{FF2B5EF4-FFF2-40B4-BE49-F238E27FC236}">
                <a16:creationId xmlns:a16="http://schemas.microsoft.com/office/drawing/2014/main" id="{7C44BC1B-4578-05B0-2B2B-E13E160494D0}"/>
              </a:ext>
            </a:extLst>
          </p:cNvPr>
          <p:cNvSpPr txBox="1"/>
          <p:nvPr/>
        </p:nvSpPr>
        <p:spPr>
          <a:xfrm>
            <a:off x="5184547" y="7191"/>
            <a:ext cx="6980116" cy="830997"/>
          </a:xfrm>
          <a:prstGeom prst="rect">
            <a:avLst/>
          </a:prstGeom>
          <a:noFill/>
        </p:spPr>
        <p:txBody>
          <a:bodyPr wrap="none" rtlCol="0">
            <a:spAutoFit/>
          </a:bodyPr>
          <a:lstStyle/>
          <a:p>
            <a:pPr algn="r"/>
            <a:r>
              <a:rPr lang="en-US" sz="4800" b="1" dirty="0"/>
              <a:t>Option 3: </a:t>
            </a:r>
            <a:r>
              <a:rPr lang="en-US" sz="4800" b="1" dirty="0">
                <a:solidFill>
                  <a:schemeClr val="bg1">
                    <a:lumMod val="50000"/>
                  </a:schemeClr>
                </a:solidFill>
              </a:rPr>
              <a:t>Reinvest in VistA</a:t>
            </a:r>
          </a:p>
        </p:txBody>
      </p:sp>
      <p:pic>
        <p:nvPicPr>
          <p:cNvPr id="507" name="Picture 506">
            <a:extLst>
              <a:ext uri="{FF2B5EF4-FFF2-40B4-BE49-F238E27FC236}">
                <a16:creationId xmlns:a16="http://schemas.microsoft.com/office/drawing/2014/main" id="{A21048BE-9159-8900-6379-D426434F16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463" l="8122" r="94289">
                        <a14:foregroundMark x1="15102" y1="62397" x2="15102" y2="62397"/>
                        <a14:foregroundMark x1="8122" y1="39876" x2="8122" y2="39876"/>
                        <a14:foregroundMark x1="53046" y1="18388" x2="53046" y2="18388"/>
                        <a14:foregroundMark x1="53934" y1="21901" x2="53934" y2="21901"/>
                        <a14:foregroundMark x1="56345" y1="23347" x2="56345" y2="23347"/>
                        <a14:foregroundMark x1="57614" y1="24793" x2="57614" y2="24793"/>
                        <a14:foregroundMark x1="59391" y1="26653" x2="59391" y2="2665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4949" y1="45661" x2="54949" y2="45661"/>
                        <a14:foregroundMark x1="77030" y1="11157" x2="77030" y2="11157"/>
                        <a14:foregroundMark x1="92005" y1="11983" x2="92005" y2="11983"/>
                        <a14:foregroundMark x1="76142" y1="11570" x2="76142" y2="11570"/>
                        <a14:foregroundMark x1="76142" y1="11570" x2="76142" y2="11570"/>
                        <a14:foregroundMark x1="74365" y1="17355" x2="74365" y2="17355"/>
                        <a14:foregroundMark x1="46827" y1="15909" x2="46827" y2="15909"/>
                        <a14:foregroundMark x1="94416" y1="11570" x2="94416" y2="11570"/>
                        <a14:foregroundMark x1="39594" y1="9091" x2="39594" y2="9091"/>
                        <a14:foregroundMark x1="78807" y1="11157" x2="78807" y2="11157"/>
                        <a14:foregroundMark x1="79695" y1="11157" x2="79695" y2="11157"/>
                        <a14:foregroundMark x1="79695" y1="11983" x2="79695" y2="11983"/>
                        <a14:foregroundMark x1="80711" y1="9711" x2="80711" y2="9711"/>
                        <a14:foregroundMark x1="80711" y1="9711" x2="80711" y2="9711"/>
                        <a14:foregroundMark x1="78807" y1="9711" x2="78807" y2="9711"/>
                        <a14:foregroundMark x1="78807" y1="9711" x2="78807" y2="9711"/>
                        <a14:foregroundMark x1="78807" y1="9711" x2="78807" y2="9711"/>
                        <a14:foregroundMark x1="78807" y1="9711" x2="78807" y2="9711"/>
                      </a14:backgroundRemoval>
                    </a14:imgEffect>
                  </a14:imgLayer>
                </a14:imgProps>
              </a:ext>
            </a:extLst>
          </a:blip>
          <a:stretch>
            <a:fillRect/>
          </a:stretch>
        </p:blipFill>
        <p:spPr>
          <a:xfrm>
            <a:off x="1149687" y="2837120"/>
            <a:ext cx="2466011" cy="1514657"/>
          </a:xfrm>
          <a:prstGeom prst="rect">
            <a:avLst/>
          </a:prstGeom>
        </p:spPr>
      </p:pic>
      <p:grpSp>
        <p:nvGrpSpPr>
          <p:cNvPr id="2" name="Group 1">
            <a:extLst>
              <a:ext uri="{FF2B5EF4-FFF2-40B4-BE49-F238E27FC236}">
                <a16:creationId xmlns:a16="http://schemas.microsoft.com/office/drawing/2014/main" id="{03A190F9-8B2D-8AA1-5613-0349E69D4760}"/>
              </a:ext>
            </a:extLst>
          </p:cNvPr>
          <p:cNvGrpSpPr/>
          <p:nvPr/>
        </p:nvGrpSpPr>
        <p:grpSpPr>
          <a:xfrm>
            <a:off x="6325828" y="1057641"/>
            <a:ext cx="3295842" cy="1574654"/>
            <a:chOff x="3706615" y="1057641"/>
            <a:chExt cx="3295842" cy="1574654"/>
          </a:xfrm>
        </p:grpSpPr>
        <p:cxnSp>
          <p:nvCxnSpPr>
            <p:cNvPr id="3" name="Straight Arrow Connector 2">
              <a:extLst>
                <a:ext uri="{FF2B5EF4-FFF2-40B4-BE49-F238E27FC236}">
                  <a16:creationId xmlns:a16="http://schemas.microsoft.com/office/drawing/2014/main" id="{D5916F15-D518-EAB8-AEDA-693803790E13}"/>
                </a:ext>
              </a:extLst>
            </p:cNvPr>
            <p:cNvCxnSpPr>
              <a:cxnSpLocks/>
            </p:cNvCxnSpPr>
            <p:nvPr/>
          </p:nvCxnSpPr>
          <p:spPr>
            <a:xfrm flipH="1" flipV="1">
              <a:off x="4774329" y="2025732"/>
              <a:ext cx="337529" cy="562788"/>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68565C67-59CA-6E4B-105D-92A348E6D77D}"/>
                </a:ext>
              </a:extLst>
            </p:cNvPr>
            <p:cNvSpPr/>
            <p:nvPr/>
          </p:nvSpPr>
          <p:spPr>
            <a:xfrm>
              <a:off x="5895316" y="1057641"/>
              <a:ext cx="1107141" cy="1107141"/>
            </a:xfrm>
            <a:prstGeom prst="roundRect">
              <a:avLst/>
            </a:prstGeom>
            <a:solidFill>
              <a:srgbClr val="FBE5D6"/>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rPr>
                <a:t>CCRA</a:t>
              </a:r>
            </a:p>
          </p:txBody>
        </p:sp>
        <p:cxnSp>
          <p:nvCxnSpPr>
            <p:cNvPr id="6" name="Straight Arrow Connector 5">
              <a:extLst>
                <a:ext uri="{FF2B5EF4-FFF2-40B4-BE49-F238E27FC236}">
                  <a16:creationId xmlns:a16="http://schemas.microsoft.com/office/drawing/2014/main" id="{F7CE0FDF-3BA6-EB79-FD9C-794DEBCA4C2A}"/>
                </a:ext>
              </a:extLst>
            </p:cNvPr>
            <p:cNvCxnSpPr>
              <a:cxnSpLocks/>
            </p:cNvCxnSpPr>
            <p:nvPr/>
          </p:nvCxnSpPr>
          <p:spPr>
            <a:xfrm flipV="1">
              <a:off x="5486158" y="2028558"/>
              <a:ext cx="393660" cy="603737"/>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68E97C7B-EE83-DE76-568A-385D4A78DB66}"/>
                </a:ext>
              </a:extLst>
            </p:cNvPr>
            <p:cNvSpPr/>
            <p:nvPr/>
          </p:nvSpPr>
          <p:spPr>
            <a:xfrm>
              <a:off x="3706615" y="1074465"/>
              <a:ext cx="1107141" cy="1107141"/>
            </a:xfrm>
            <a:prstGeom prst="roundRect">
              <a:avLst/>
            </a:prstGeom>
            <a:solidFill>
              <a:srgbClr val="FBE5D6"/>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rPr>
                <a:t>AMPL</a:t>
              </a:r>
            </a:p>
          </p:txBody>
        </p:sp>
      </p:grpSp>
      <p:grpSp>
        <p:nvGrpSpPr>
          <p:cNvPr id="8" name="Group 7">
            <a:extLst>
              <a:ext uri="{FF2B5EF4-FFF2-40B4-BE49-F238E27FC236}">
                <a16:creationId xmlns:a16="http://schemas.microsoft.com/office/drawing/2014/main" id="{78818437-007E-1DEA-C2EA-6AFD052FF42B}"/>
              </a:ext>
            </a:extLst>
          </p:cNvPr>
          <p:cNvGrpSpPr/>
          <p:nvPr/>
        </p:nvGrpSpPr>
        <p:grpSpPr>
          <a:xfrm>
            <a:off x="6462237" y="4191000"/>
            <a:ext cx="4362870" cy="2303032"/>
            <a:chOff x="4060002" y="4191000"/>
            <a:chExt cx="4362870" cy="2303032"/>
          </a:xfrm>
        </p:grpSpPr>
        <p:cxnSp>
          <p:nvCxnSpPr>
            <p:cNvPr id="9" name="Straight Arrow Connector 8">
              <a:extLst>
                <a:ext uri="{FF2B5EF4-FFF2-40B4-BE49-F238E27FC236}">
                  <a16:creationId xmlns:a16="http://schemas.microsoft.com/office/drawing/2014/main" id="{425A0B6D-DDCB-090A-4017-E4A626FD99CD}"/>
                </a:ext>
              </a:extLst>
            </p:cNvPr>
            <p:cNvCxnSpPr>
              <a:cxnSpLocks/>
            </p:cNvCxnSpPr>
            <p:nvPr/>
          </p:nvCxnSpPr>
          <p:spPr>
            <a:xfrm>
              <a:off x="5895316" y="4191000"/>
              <a:ext cx="817828" cy="1046344"/>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3EE57CF9-76D8-21F9-B26A-07517F0E3216}"/>
                </a:ext>
              </a:extLst>
            </p:cNvPr>
            <p:cNvSpPr/>
            <p:nvPr/>
          </p:nvSpPr>
          <p:spPr>
            <a:xfrm>
              <a:off x="4060002" y="5274507"/>
              <a:ext cx="1107141" cy="1107141"/>
            </a:xfrm>
            <a:prstGeom prst="roundRect">
              <a:avLst/>
            </a:prstGeom>
            <a:solidFill>
              <a:srgbClr val="FBE5D6"/>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rPr>
                <a:t>BMS</a:t>
              </a:r>
            </a:p>
          </p:txBody>
        </p:sp>
        <p:cxnSp>
          <p:nvCxnSpPr>
            <p:cNvPr id="11" name="Straight Arrow Connector 10">
              <a:extLst>
                <a:ext uri="{FF2B5EF4-FFF2-40B4-BE49-F238E27FC236}">
                  <a16:creationId xmlns:a16="http://schemas.microsoft.com/office/drawing/2014/main" id="{8BB93FC2-8C6A-2A73-FF50-1A0EC2CFA084}"/>
                </a:ext>
              </a:extLst>
            </p:cNvPr>
            <p:cNvCxnSpPr>
              <a:cxnSpLocks/>
              <a:endCxn id="10" idx="0"/>
            </p:cNvCxnSpPr>
            <p:nvPr/>
          </p:nvCxnSpPr>
          <p:spPr>
            <a:xfrm flipH="1">
              <a:off x="4613573" y="4196946"/>
              <a:ext cx="391780" cy="1077561"/>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AA52696-3B78-E214-2497-79D705D89962}"/>
                </a:ext>
              </a:extLst>
            </p:cNvPr>
            <p:cNvSpPr txBox="1"/>
            <p:nvPr/>
          </p:nvSpPr>
          <p:spPr>
            <a:xfrm>
              <a:off x="6056455" y="5047482"/>
              <a:ext cx="2366417" cy="1446550"/>
            </a:xfrm>
            <a:prstGeom prst="rect">
              <a:avLst/>
            </a:prstGeom>
            <a:noFill/>
          </p:spPr>
          <p:txBody>
            <a:bodyPr wrap="none" rtlCol="0">
              <a:spAutoFit/>
            </a:bodyPr>
            <a:lstStyle/>
            <a:p>
              <a:pPr algn="ctr"/>
              <a:r>
                <a:rPr lang="en-US" sz="4800" b="1" dirty="0">
                  <a:solidFill>
                    <a:srgbClr val="ED7D31"/>
                  </a:solidFill>
                </a:rPr>
                <a:t>50+N</a:t>
              </a:r>
            </a:p>
            <a:p>
              <a:pPr algn="ctr"/>
              <a:r>
                <a:rPr lang="en-US" sz="4000" b="1" dirty="0">
                  <a:solidFill>
                    <a:srgbClr val="ED7D31"/>
                  </a:solidFill>
                </a:rPr>
                <a:t>Programs!</a:t>
              </a:r>
            </a:p>
          </p:txBody>
        </p:sp>
      </p:grpSp>
      <p:sp>
        <p:nvSpPr>
          <p:cNvPr id="5" name="Rectangle 4">
            <a:extLst>
              <a:ext uri="{FF2B5EF4-FFF2-40B4-BE49-F238E27FC236}">
                <a16:creationId xmlns:a16="http://schemas.microsoft.com/office/drawing/2014/main" id="{853D2309-FE83-C990-E96B-F1867FF3869B}"/>
              </a:ext>
            </a:extLst>
          </p:cNvPr>
          <p:cNvSpPr/>
          <p:nvPr/>
        </p:nvSpPr>
        <p:spPr>
          <a:xfrm>
            <a:off x="6702590" y="2609703"/>
            <a:ext cx="2590800" cy="1581150"/>
          </a:xfrm>
          <a:prstGeom prst="rect">
            <a:avLst/>
          </a:prstGeom>
          <a:solidFill>
            <a:srgbClr val="A2C1E6">
              <a:alpha val="50000"/>
            </a:srgbClr>
          </a:solid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rgbClr val="4472C4"/>
                </a:solidFill>
              </a:rPr>
              <a:t>VDIF</a:t>
            </a:r>
          </a:p>
        </p:txBody>
      </p:sp>
    </p:spTree>
    <p:extLst>
      <p:ext uri="{BB962C8B-B14F-4D97-AF65-F5344CB8AC3E}">
        <p14:creationId xmlns:p14="http://schemas.microsoft.com/office/powerpoint/2010/main" val="1640714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D7CC26ED-EB97-B06B-C438-0E49989CDF41}"/>
              </a:ext>
            </a:extLst>
          </p:cNvPr>
          <p:cNvGrpSpPr/>
          <p:nvPr/>
        </p:nvGrpSpPr>
        <p:grpSpPr>
          <a:xfrm>
            <a:off x="-30416" y="-27815"/>
            <a:ext cx="4796597" cy="6858000"/>
            <a:chOff x="-30416" y="-27815"/>
            <a:chExt cx="4796597" cy="6858000"/>
          </a:xfrm>
        </p:grpSpPr>
        <p:sp>
          <p:nvSpPr>
            <p:cNvPr id="215" name="Oval 214">
              <a:extLst>
                <a:ext uri="{FF2B5EF4-FFF2-40B4-BE49-F238E27FC236}">
                  <a16:creationId xmlns:a16="http://schemas.microsoft.com/office/drawing/2014/main" id="{C1906C5A-4C0B-211D-7713-86017A20050B}"/>
                </a:ext>
              </a:extLst>
            </p:cNvPr>
            <p:cNvSpPr/>
            <p:nvPr/>
          </p:nvSpPr>
          <p:spPr>
            <a:xfrm>
              <a:off x="334494" y="10434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09642BD8-C9BE-20DD-7C04-22FDA9E5A60B}"/>
                </a:ext>
              </a:extLst>
            </p:cNvPr>
            <p:cNvSpPr/>
            <p:nvPr/>
          </p:nvSpPr>
          <p:spPr>
            <a:xfrm>
              <a:off x="659663" y="116533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164EB742-A316-F7B2-96CB-D07BBE411327}"/>
                </a:ext>
              </a:extLst>
            </p:cNvPr>
            <p:cNvSpPr/>
            <p:nvPr/>
          </p:nvSpPr>
          <p:spPr>
            <a:xfrm>
              <a:off x="253202" y="13537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43FA2327-C416-6743-5A3B-4A36D54CBAB7}"/>
                </a:ext>
              </a:extLst>
            </p:cNvPr>
            <p:cNvSpPr/>
            <p:nvPr/>
          </p:nvSpPr>
          <p:spPr>
            <a:xfrm>
              <a:off x="297543" y="169373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C2B7F18A-8D83-B66E-4E82-713905041F43}"/>
                </a:ext>
              </a:extLst>
            </p:cNvPr>
            <p:cNvSpPr/>
            <p:nvPr/>
          </p:nvSpPr>
          <p:spPr>
            <a:xfrm>
              <a:off x="570981" y="181567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0FD91030-A61D-447C-009A-AD0A317A9056}"/>
                </a:ext>
              </a:extLst>
            </p:cNvPr>
            <p:cNvSpPr/>
            <p:nvPr/>
          </p:nvSpPr>
          <p:spPr>
            <a:xfrm>
              <a:off x="774211" y="22295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9E03E62D-4F04-EC3E-0E30-42A1618DF583}"/>
                </a:ext>
              </a:extLst>
            </p:cNvPr>
            <p:cNvSpPr/>
            <p:nvPr/>
          </p:nvSpPr>
          <p:spPr>
            <a:xfrm>
              <a:off x="460128" y="232875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D4597E69-D7E8-7E08-CBE8-6FB592D23977}"/>
                </a:ext>
              </a:extLst>
            </p:cNvPr>
            <p:cNvSpPr/>
            <p:nvPr/>
          </p:nvSpPr>
          <p:spPr>
            <a:xfrm>
              <a:off x="984832" y="100644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A984D7C9-98EC-3F58-7B92-AC7E684FB046}"/>
                </a:ext>
              </a:extLst>
            </p:cNvPr>
            <p:cNvSpPr/>
            <p:nvPr/>
          </p:nvSpPr>
          <p:spPr>
            <a:xfrm>
              <a:off x="1310001" y="112838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9E289E80-9B07-4C46-D67C-E21D11AE6245}"/>
                </a:ext>
              </a:extLst>
            </p:cNvPr>
            <p:cNvSpPr/>
            <p:nvPr/>
          </p:nvSpPr>
          <p:spPr>
            <a:xfrm>
              <a:off x="903540" y="131683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0CE5FC6-368A-A96E-7B1B-11ED9719C182}"/>
                </a:ext>
              </a:extLst>
            </p:cNvPr>
            <p:cNvSpPr/>
            <p:nvPr/>
          </p:nvSpPr>
          <p:spPr>
            <a:xfrm>
              <a:off x="1188063" y="142030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04BAF2E6-0A14-1117-A0B9-83FCE52FFDD4}"/>
                </a:ext>
              </a:extLst>
            </p:cNvPr>
            <p:cNvSpPr/>
            <p:nvPr/>
          </p:nvSpPr>
          <p:spPr>
            <a:xfrm>
              <a:off x="947881" y="165678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90E200A7-901F-B3FE-A549-D26FDA2C11D5}"/>
                </a:ext>
              </a:extLst>
            </p:cNvPr>
            <p:cNvSpPr/>
            <p:nvPr/>
          </p:nvSpPr>
          <p:spPr>
            <a:xfrm>
              <a:off x="203837" y="26237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52AE1770-CC01-26F7-2FE2-D9619C99CE5B}"/>
                </a:ext>
              </a:extLst>
            </p:cNvPr>
            <p:cNvSpPr/>
            <p:nvPr/>
          </p:nvSpPr>
          <p:spPr>
            <a:xfrm>
              <a:off x="615322" y="27579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A8010F31-E4B4-EC51-41FC-D1C7180AB979}"/>
                </a:ext>
              </a:extLst>
            </p:cNvPr>
            <p:cNvSpPr/>
            <p:nvPr/>
          </p:nvSpPr>
          <p:spPr>
            <a:xfrm>
              <a:off x="429834" y="301567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9DFE53A9-E38D-7EAC-95AA-771100647031}"/>
                </a:ext>
              </a:extLst>
            </p:cNvPr>
            <p:cNvSpPr/>
            <p:nvPr/>
          </p:nvSpPr>
          <p:spPr>
            <a:xfrm>
              <a:off x="117708" y="327339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A09EB85B-BA83-F3A6-C2CE-BD767D1C6186}"/>
                </a:ext>
              </a:extLst>
            </p:cNvPr>
            <p:cNvSpPr/>
            <p:nvPr/>
          </p:nvSpPr>
          <p:spPr>
            <a:xfrm>
              <a:off x="48232" y="19767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60F27279-4115-6B11-6172-AF150075DD73}"/>
                </a:ext>
              </a:extLst>
            </p:cNvPr>
            <p:cNvSpPr/>
            <p:nvPr/>
          </p:nvSpPr>
          <p:spPr>
            <a:xfrm>
              <a:off x="22258" y="234680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B418D703-2A4B-68E8-171A-008402C36788}"/>
                </a:ext>
              </a:extLst>
            </p:cNvPr>
            <p:cNvSpPr/>
            <p:nvPr/>
          </p:nvSpPr>
          <p:spPr>
            <a:xfrm>
              <a:off x="696158" y="328748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E9C895D0-6F36-6B93-53DF-248DCE3E1F6F}"/>
                </a:ext>
              </a:extLst>
            </p:cNvPr>
            <p:cNvSpPr/>
            <p:nvPr/>
          </p:nvSpPr>
          <p:spPr>
            <a:xfrm>
              <a:off x="814857" y="30018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D2510413-58E4-5F4F-309B-9EDCC877A30C}"/>
                </a:ext>
              </a:extLst>
            </p:cNvPr>
            <p:cNvSpPr/>
            <p:nvPr/>
          </p:nvSpPr>
          <p:spPr>
            <a:xfrm>
              <a:off x="67617" y="360780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0A3BA8BB-CC13-309A-4E26-456E07173A08}"/>
                </a:ext>
              </a:extLst>
            </p:cNvPr>
            <p:cNvSpPr/>
            <p:nvPr/>
          </p:nvSpPr>
          <p:spPr>
            <a:xfrm>
              <a:off x="465343" y="368020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1B6FF337-94DC-EADE-437D-0A6D2268FF22}"/>
                </a:ext>
              </a:extLst>
            </p:cNvPr>
            <p:cNvSpPr/>
            <p:nvPr/>
          </p:nvSpPr>
          <p:spPr>
            <a:xfrm>
              <a:off x="134958" y="391819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7425EE1D-B7BA-AA39-B58E-7F35F244AEF7}"/>
                </a:ext>
              </a:extLst>
            </p:cNvPr>
            <p:cNvSpPr/>
            <p:nvPr/>
          </p:nvSpPr>
          <p:spPr>
            <a:xfrm>
              <a:off x="419481" y="402165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42EEFAF9-FF46-F255-A123-42EC73A96F76}"/>
                </a:ext>
              </a:extLst>
            </p:cNvPr>
            <p:cNvSpPr/>
            <p:nvPr/>
          </p:nvSpPr>
          <p:spPr>
            <a:xfrm>
              <a:off x="179299" y="425814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F107197-DA3B-A183-BA9B-EBEA6EC7E914}"/>
                </a:ext>
              </a:extLst>
            </p:cNvPr>
            <p:cNvSpPr/>
            <p:nvPr/>
          </p:nvSpPr>
          <p:spPr>
            <a:xfrm>
              <a:off x="777906" y="45020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FD5895D8-437B-0283-B010-1C8EAD6FF54C}"/>
                </a:ext>
              </a:extLst>
            </p:cNvPr>
            <p:cNvSpPr/>
            <p:nvPr/>
          </p:nvSpPr>
          <p:spPr>
            <a:xfrm>
              <a:off x="371445" y="469046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EAD9521B-D056-341B-2A5B-57B0F62699CE}"/>
                </a:ext>
              </a:extLst>
            </p:cNvPr>
            <p:cNvSpPr/>
            <p:nvPr/>
          </p:nvSpPr>
          <p:spPr>
            <a:xfrm>
              <a:off x="655968" y="47939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4F0E59C2-7006-D219-D31F-42180619806A}"/>
                </a:ext>
              </a:extLst>
            </p:cNvPr>
            <p:cNvSpPr/>
            <p:nvPr/>
          </p:nvSpPr>
          <p:spPr>
            <a:xfrm>
              <a:off x="415786" y="50304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8FA44A25-9707-F0AA-FBC8-2EC952EB9A61}"/>
                </a:ext>
              </a:extLst>
            </p:cNvPr>
            <p:cNvSpPr/>
            <p:nvPr/>
          </p:nvSpPr>
          <p:spPr>
            <a:xfrm>
              <a:off x="866589" y="357085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BA8599B1-5B63-22CB-F812-A473CA6C4693}"/>
                </a:ext>
              </a:extLst>
            </p:cNvPr>
            <p:cNvSpPr/>
            <p:nvPr/>
          </p:nvSpPr>
          <p:spPr>
            <a:xfrm>
              <a:off x="1191758" y="369279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D0A44986-AFF8-ED29-2A8C-099B4C55E1CA}"/>
                </a:ext>
              </a:extLst>
            </p:cNvPr>
            <p:cNvSpPr/>
            <p:nvPr/>
          </p:nvSpPr>
          <p:spPr>
            <a:xfrm>
              <a:off x="785297" y="388124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9CAEF523-8D2B-6DB5-677E-A1F94D64FF44}"/>
                </a:ext>
              </a:extLst>
            </p:cNvPr>
            <p:cNvSpPr/>
            <p:nvPr/>
          </p:nvSpPr>
          <p:spPr>
            <a:xfrm>
              <a:off x="1069820" y="398470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56B05A6D-81DB-8048-37C3-715F2FDE164C}"/>
                </a:ext>
              </a:extLst>
            </p:cNvPr>
            <p:cNvSpPr/>
            <p:nvPr/>
          </p:nvSpPr>
          <p:spPr>
            <a:xfrm>
              <a:off x="171909" y="520039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F4593033-29BA-2E3D-1A75-686CB98389CA}"/>
                </a:ext>
              </a:extLst>
            </p:cNvPr>
            <p:cNvSpPr/>
            <p:nvPr/>
          </p:nvSpPr>
          <p:spPr>
            <a:xfrm>
              <a:off x="497078" y="53223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8D511F5E-FBEE-F04E-1D9F-4612F906703E}"/>
                </a:ext>
              </a:extLst>
            </p:cNvPr>
            <p:cNvSpPr/>
            <p:nvPr/>
          </p:nvSpPr>
          <p:spPr>
            <a:xfrm>
              <a:off x="90617" y="551078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40613A32-4892-FC03-7066-EE6BCAF0C22B}"/>
                </a:ext>
              </a:extLst>
            </p:cNvPr>
            <p:cNvSpPr/>
            <p:nvPr/>
          </p:nvSpPr>
          <p:spPr>
            <a:xfrm>
              <a:off x="134958" y="58507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4A84F3AE-C575-C723-369D-7BF7064A5623}"/>
                </a:ext>
              </a:extLst>
            </p:cNvPr>
            <p:cNvSpPr/>
            <p:nvPr/>
          </p:nvSpPr>
          <p:spPr>
            <a:xfrm>
              <a:off x="112788" y="456483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95ED0DA7-AAA7-0696-D4E3-02821ED4B29A}"/>
                </a:ext>
              </a:extLst>
            </p:cNvPr>
            <p:cNvSpPr/>
            <p:nvPr/>
          </p:nvSpPr>
          <p:spPr>
            <a:xfrm>
              <a:off x="528487" y="587659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4B1DACCF-C42B-B981-4E45-086A9EAE5C77}"/>
                </a:ext>
              </a:extLst>
            </p:cNvPr>
            <p:cNvSpPr/>
            <p:nvPr/>
          </p:nvSpPr>
          <p:spPr>
            <a:xfrm>
              <a:off x="696614" y="556620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899D25EA-30EC-F762-5D8C-351AB6E018C0}"/>
                </a:ext>
              </a:extLst>
            </p:cNvPr>
            <p:cNvSpPr/>
            <p:nvPr/>
          </p:nvSpPr>
          <p:spPr>
            <a:xfrm>
              <a:off x="1675817" y="132422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07746D6E-16CE-88E6-D01C-98572056FD30}"/>
                </a:ext>
              </a:extLst>
            </p:cNvPr>
            <p:cNvSpPr/>
            <p:nvPr/>
          </p:nvSpPr>
          <p:spPr>
            <a:xfrm>
              <a:off x="2000986" y="14461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EA6C754C-D6F4-840F-221D-20E0ECF318E5}"/>
                </a:ext>
              </a:extLst>
            </p:cNvPr>
            <p:cNvSpPr/>
            <p:nvPr/>
          </p:nvSpPr>
          <p:spPr>
            <a:xfrm>
              <a:off x="1594524" y="16346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1A7E8D1D-AE87-6DCD-9824-4C6C1B72888C}"/>
                </a:ext>
              </a:extLst>
            </p:cNvPr>
            <p:cNvSpPr/>
            <p:nvPr/>
          </p:nvSpPr>
          <p:spPr>
            <a:xfrm>
              <a:off x="1638866" y="19745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DC0EEDB4-E00F-968E-83EF-B3B4049194F1}"/>
                </a:ext>
              </a:extLst>
            </p:cNvPr>
            <p:cNvSpPr/>
            <p:nvPr/>
          </p:nvSpPr>
          <p:spPr>
            <a:xfrm>
              <a:off x="1912303" y="20965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4EE8A653-AE47-D9D3-33C2-F9EDFA8666EB}"/>
                </a:ext>
              </a:extLst>
            </p:cNvPr>
            <p:cNvSpPr/>
            <p:nvPr/>
          </p:nvSpPr>
          <p:spPr>
            <a:xfrm>
              <a:off x="2237472" y="221844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7EC9C2A9-F291-7668-CBC5-16693077F0BF}"/>
                </a:ext>
              </a:extLst>
            </p:cNvPr>
            <p:cNvSpPr/>
            <p:nvPr/>
          </p:nvSpPr>
          <p:spPr>
            <a:xfrm>
              <a:off x="1831011" y="240689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CA654FA6-2D55-A55A-8D20-D7B51D0E0956}"/>
                </a:ext>
              </a:extLst>
            </p:cNvPr>
            <p:cNvSpPr/>
            <p:nvPr/>
          </p:nvSpPr>
          <p:spPr>
            <a:xfrm>
              <a:off x="2115534" y="251035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2C1EAF9D-60FE-4685-1FB3-0BB6A50DF538}"/>
                </a:ext>
              </a:extLst>
            </p:cNvPr>
            <p:cNvSpPr/>
            <p:nvPr/>
          </p:nvSpPr>
          <p:spPr>
            <a:xfrm>
              <a:off x="2326155" y="128727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BE4E37AC-D5D6-D88D-5B43-E3341C05841A}"/>
                </a:ext>
              </a:extLst>
            </p:cNvPr>
            <p:cNvSpPr/>
            <p:nvPr/>
          </p:nvSpPr>
          <p:spPr>
            <a:xfrm>
              <a:off x="2244863" y="159766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5C29F63-4EE5-238C-7031-96698A58047E}"/>
                </a:ext>
              </a:extLst>
            </p:cNvPr>
            <p:cNvSpPr/>
            <p:nvPr/>
          </p:nvSpPr>
          <p:spPr>
            <a:xfrm>
              <a:off x="2529386" y="17011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C27A5C3B-E7EC-8F60-5D47-4C491CC80DDD}"/>
                </a:ext>
              </a:extLst>
            </p:cNvPr>
            <p:cNvSpPr/>
            <p:nvPr/>
          </p:nvSpPr>
          <p:spPr>
            <a:xfrm>
              <a:off x="2141128" y="190070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1DB2D776-063C-5D2D-D247-F6F201A3EAB5}"/>
                </a:ext>
              </a:extLst>
            </p:cNvPr>
            <p:cNvSpPr/>
            <p:nvPr/>
          </p:nvSpPr>
          <p:spPr>
            <a:xfrm>
              <a:off x="1631475" y="29168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C92B250B-F398-0762-F03D-1F79371A0442}"/>
                </a:ext>
              </a:extLst>
            </p:cNvPr>
            <p:cNvSpPr/>
            <p:nvPr/>
          </p:nvSpPr>
          <p:spPr>
            <a:xfrm>
              <a:off x="1956645" y="303875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C2BD740C-0C42-C4FF-613C-2FCA5D61E411}"/>
                </a:ext>
              </a:extLst>
            </p:cNvPr>
            <p:cNvSpPr/>
            <p:nvPr/>
          </p:nvSpPr>
          <p:spPr>
            <a:xfrm>
              <a:off x="1834706" y="333067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7B258917-0E93-1B0F-E665-607958C445BB}"/>
                </a:ext>
              </a:extLst>
            </p:cNvPr>
            <p:cNvSpPr/>
            <p:nvPr/>
          </p:nvSpPr>
          <p:spPr>
            <a:xfrm>
              <a:off x="1075472" y="218518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59901F07-CE89-343D-BB47-60BD8DE4D470}"/>
                </a:ext>
              </a:extLst>
            </p:cNvPr>
            <p:cNvSpPr/>
            <p:nvPr/>
          </p:nvSpPr>
          <p:spPr>
            <a:xfrm>
              <a:off x="1587134" y="257686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C8B8CCAD-8E20-0F09-7EDD-23BA00054DF8}"/>
                </a:ext>
              </a:extLst>
            </p:cNvPr>
            <p:cNvSpPr/>
            <p:nvPr/>
          </p:nvSpPr>
          <p:spPr>
            <a:xfrm>
              <a:off x="1988053" y="359302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66BF2801-3FE0-1B87-8C87-0EFBEEF14DF7}"/>
                </a:ext>
              </a:extLst>
            </p:cNvPr>
            <p:cNvSpPr/>
            <p:nvPr/>
          </p:nvSpPr>
          <p:spPr>
            <a:xfrm>
              <a:off x="2156180" y="328263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3B031CD4-3E45-B444-B980-B45BA895142F}"/>
                </a:ext>
              </a:extLst>
            </p:cNvPr>
            <p:cNvSpPr/>
            <p:nvPr/>
          </p:nvSpPr>
          <p:spPr>
            <a:xfrm>
              <a:off x="2230082" y="28429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290BE360-55BD-99AF-A83B-644A12F405E1}"/>
                </a:ext>
              </a:extLst>
            </p:cNvPr>
            <p:cNvSpPr/>
            <p:nvPr/>
          </p:nvSpPr>
          <p:spPr>
            <a:xfrm>
              <a:off x="1594524" y="391080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5EB40C12-DE69-C5C2-EBA4-84016E5AC576}"/>
                </a:ext>
              </a:extLst>
            </p:cNvPr>
            <p:cNvSpPr/>
            <p:nvPr/>
          </p:nvSpPr>
          <p:spPr>
            <a:xfrm>
              <a:off x="1919693" y="403274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5B2511F0-D9B7-7B7D-8C85-A0FE3305ECFD}"/>
                </a:ext>
              </a:extLst>
            </p:cNvPr>
            <p:cNvSpPr/>
            <p:nvPr/>
          </p:nvSpPr>
          <p:spPr>
            <a:xfrm>
              <a:off x="1513232" y="422119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67221507-9B4A-6879-B86C-80D40E4328F6}"/>
                </a:ext>
              </a:extLst>
            </p:cNvPr>
            <p:cNvSpPr/>
            <p:nvPr/>
          </p:nvSpPr>
          <p:spPr>
            <a:xfrm>
              <a:off x="1797755" y="432465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3ADD5F12-D284-D088-9B2C-85A04384E524}"/>
                </a:ext>
              </a:extLst>
            </p:cNvPr>
            <p:cNvSpPr/>
            <p:nvPr/>
          </p:nvSpPr>
          <p:spPr>
            <a:xfrm>
              <a:off x="1831011" y="468307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DFCC88B4-5ACC-ADA9-B486-EFA5A334D46A}"/>
                </a:ext>
              </a:extLst>
            </p:cNvPr>
            <p:cNvSpPr/>
            <p:nvPr/>
          </p:nvSpPr>
          <p:spPr>
            <a:xfrm>
              <a:off x="2156180" y="48050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9F11262C-CB8F-E99F-E27A-FFD3DB6D0470}"/>
                </a:ext>
              </a:extLst>
            </p:cNvPr>
            <p:cNvSpPr/>
            <p:nvPr/>
          </p:nvSpPr>
          <p:spPr>
            <a:xfrm>
              <a:off x="1749719" y="499346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8F801157-CB7B-F388-204A-EC6223F52095}"/>
                </a:ext>
              </a:extLst>
            </p:cNvPr>
            <p:cNvSpPr/>
            <p:nvPr/>
          </p:nvSpPr>
          <p:spPr>
            <a:xfrm>
              <a:off x="2034242" y="509693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2C9D55AF-887A-DC31-BD6B-F16317D5CCBB}"/>
                </a:ext>
              </a:extLst>
            </p:cNvPr>
            <p:cNvSpPr/>
            <p:nvPr/>
          </p:nvSpPr>
          <p:spPr>
            <a:xfrm>
              <a:off x="2244863" y="387385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A40FE29B-8114-C3D6-C49B-4DD5A729B688}"/>
                </a:ext>
              </a:extLst>
            </p:cNvPr>
            <p:cNvSpPr/>
            <p:nvPr/>
          </p:nvSpPr>
          <p:spPr>
            <a:xfrm>
              <a:off x="2163570" y="418423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13205D15-FBE3-91F1-370E-28EC79C67390}"/>
                </a:ext>
              </a:extLst>
            </p:cNvPr>
            <p:cNvSpPr/>
            <p:nvPr/>
          </p:nvSpPr>
          <p:spPr>
            <a:xfrm>
              <a:off x="2448093" y="428770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D5A3D5EC-7EC9-8981-FA10-677148397B42}"/>
                </a:ext>
              </a:extLst>
            </p:cNvPr>
            <p:cNvSpPr/>
            <p:nvPr/>
          </p:nvSpPr>
          <p:spPr>
            <a:xfrm>
              <a:off x="1550183" y="550339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529A97E3-6681-5FD2-C6D1-931A276C4F5D}"/>
                </a:ext>
              </a:extLst>
            </p:cNvPr>
            <p:cNvSpPr/>
            <p:nvPr/>
          </p:nvSpPr>
          <p:spPr>
            <a:xfrm>
              <a:off x="1875352" y="56253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04C2E585-2988-347A-2D0B-9EE1428ACB79}"/>
                </a:ext>
              </a:extLst>
            </p:cNvPr>
            <p:cNvSpPr/>
            <p:nvPr/>
          </p:nvSpPr>
          <p:spPr>
            <a:xfrm>
              <a:off x="1468891" y="581378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674E8493-AB26-822E-EB28-E2279BA5F94B}"/>
                </a:ext>
              </a:extLst>
            </p:cNvPr>
            <p:cNvSpPr/>
            <p:nvPr/>
          </p:nvSpPr>
          <p:spPr>
            <a:xfrm>
              <a:off x="1513232" y="615372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54D8AC67-6B86-C751-746E-9A5C6E128D9E}"/>
                </a:ext>
              </a:extLst>
            </p:cNvPr>
            <p:cNvSpPr/>
            <p:nvPr/>
          </p:nvSpPr>
          <p:spPr>
            <a:xfrm>
              <a:off x="1491061" y="486783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7EEE10A2-71FF-8039-6380-72E681FED356}"/>
                </a:ext>
              </a:extLst>
            </p:cNvPr>
            <p:cNvSpPr/>
            <p:nvPr/>
          </p:nvSpPr>
          <p:spPr>
            <a:xfrm>
              <a:off x="1505842" y="516344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692AB8E7-EE52-8A7B-7BED-D2198192137B}"/>
                </a:ext>
              </a:extLst>
            </p:cNvPr>
            <p:cNvSpPr/>
            <p:nvPr/>
          </p:nvSpPr>
          <p:spPr>
            <a:xfrm>
              <a:off x="1906761" y="617959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46F996EB-8D42-5AC6-3324-A7B88D15877D}"/>
                </a:ext>
              </a:extLst>
            </p:cNvPr>
            <p:cNvSpPr/>
            <p:nvPr/>
          </p:nvSpPr>
          <p:spPr>
            <a:xfrm>
              <a:off x="2074888" y="58692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C1377EB8-39C8-983D-486F-BD6DE3A7E373}"/>
                </a:ext>
              </a:extLst>
            </p:cNvPr>
            <p:cNvSpPr/>
            <p:nvPr/>
          </p:nvSpPr>
          <p:spPr>
            <a:xfrm>
              <a:off x="2148790" y="54294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Oval 500">
              <a:extLst>
                <a:ext uri="{FF2B5EF4-FFF2-40B4-BE49-F238E27FC236}">
                  <a16:creationId xmlns:a16="http://schemas.microsoft.com/office/drawing/2014/main" id="{57A398EB-382B-CEB6-232B-1016D02513D8}"/>
                </a:ext>
              </a:extLst>
            </p:cNvPr>
            <p:cNvSpPr/>
            <p:nvPr/>
          </p:nvSpPr>
          <p:spPr>
            <a:xfrm>
              <a:off x="83700" y="3695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Oval 501">
              <a:extLst>
                <a:ext uri="{FF2B5EF4-FFF2-40B4-BE49-F238E27FC236}">
                  <a16:creationId xmlns:a16="http://schemas.microsoft.com/office/drawing/2014/main" id="{6051A40C-453A-41BB-A97E-129ED4ABF0F8}"/>
                </a:ext>
              </a:extLst>
            </p:cNvPr>
            <p:cNvSpPr/>
            <p:nvPr/>
          </p:nvSpPr>
          <p:spPr>
            <a:xfrm>
              <a:off x="755735" y="1588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Oval 502">
              <a:extLst>
                <a:ext uri="{FF2B5EF4-FFF2-40B4-BE49-F238E27FC236}">
                  <a16:creationId xmlns:a16="http://schemas.microsoft.com/office/drawing/2014/main" id="{3460FAB0-4F05-702F-F300-562E12EFF9A5}"/>
                </a:ext>
              </a:extLst>
            </p:cNvPr>
            <p:cNvSpPr/>
            <p:nvPr/>
          </p:nvSpPr>
          <p:spPr>
            <a:xfrm>
              <a:off x="90616" y="3973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Oval 503">
              <a:extLst>
                <a:ext uri="{FF2B5EF4-FFF2-40B4-BE49-F238E27FC236}">
                  <a16:creationId xmlns:a16="http://schemas.microsoft.com/office/drawing/2014/main" id="{3BD1D630-5663-E3C9-DEEA-04CDB50724D8}"/>
                </a:ext>
              </a:extLst>
            </p:cNvPr>
            <p:cNvSpPr/>
            <p:nvPr/>
          </p:nvSpPr>
          <p:spPr>
            <a:xfrm>
              <a:off x="633797" y="45080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Oval 504">
              <a:extLst>
                <a:ext uri="{FF2B5EF4-FFF2-40B4-BE49-F238E27FC236}">
                  <a16:creationId xmlns:a16="http://schemas.microsoft.com/office/drawing/2014/main" id="{C66FF81D-8A9D-1535-8C18-BB9AEA4062FE}"/>
                </a:ext>
              </a:extLst>
            </p:cNvPr>
            <p:cNvSpPr/>
            <p:nvPr/>
          </p:nvSpPr>
          <p:spPr>
            <a:xfrm>
              <a:off x="393615" y="6872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Oval 505">
              <a:extLst>
                <a:ext uri="{FF2B5EF4-FFF2-40B4-BE49-F238E27FC236}">
                  <a16:creationId xmlns:a16="http://schemas.microsoft.com/office/drawing/2014/main" id="{1C6A2B26-7B2B-C834-C426-7D5F60F6E335}"/>
                </a:ext>
              </a:extLst>
            </p:cNvPr>
            <p:cNvSpPr/>
            <p:nvPr/>
          </p:nvSpPr>
          <p:spPr>
            <a:xfrm>
              <a:off x="2026851" y="78289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a:extLst>
                <a:ext uri="{FF2B5EF4-FFF2-40B4-BE49-F238E27FC236}">
                  <a16:creationId xmlns:a16="http://schemas.microsoft.com/office/drawing/2014/main" id="{57647A60-ECB7-A16F-D6CD-7CDC810E0A6F}"/>
                </a:ext>
              </a:extLst>
            </p:cNvPr>
            <p:cNvSpPr/>
            <p:nvPr/>
          </p:nvSpPr>
          <p:spPr>
            <a:xfrm>
              <a:off x="1945558" y="109328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a:extLst>
                <a:ext uri="{FF2B5EF4-FFF2-40B4-BE49-F238E27FC236}">
                  <a16:creationId xmlns:a16="http://schemas.microsoft.com/office/drawing/2014/main" id="{58827BB2-2455-5231-1226-7FC7EB740DF8}"/>
                </a:ext>
              </a:extLst>
            </p:cNvPr>
            <p:cNvSpPr/>
            <p:nvPr/>
          </p:nvSpPr>
          <p:spPr>
            <a:xfrm>
              <a:off x="1609082" y="35222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a:extLst>
                <a:ext uri="{FF2B5EF4-FFF2-40B4-BE49-F238E27FC236}">
                  <a16:creationId xmlns:a16="http://schemas.microsoft.com/office/drawing/2014/main" id="{B9B7F071-3607-7935-A1CA-2062A2E89BC2}"/>
                </a:ext>
              </a:extLst>
            </p:cNvPr>
            <p:cNvSpPr/>
            <p:nvPr/>
          </p:nvSpPr>
          <p:spPr>
            <a:xfrm>
              <a:off x="1080904" y="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val 509">
              <a:extLst>
                <a:ext uri="{FF2B5EF4-FFF2-40B4-BE49-F238E27FC236}">
                  <a16:creationId xmlns:a16="http://schemas.microsoft.com/office/drawing/2014/main" id="{E9AC0B34-1035-EF49-74F5-759436E70731}"/>
                </a:ext>
              </a:extLst>
            </p:cNvPr>
            <p:cNvSpPr/>
            <p:nvPr/>
          </p:nvSpPr>
          <p:spPr>
            <a:xfrm>
              <a:off x="1406074" y="12193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Oval 510">
              <a:extLst>
                <a:ext uri="{FF2B5EF4-FFF2-40B4-BE49-F238E27FC236}">
                  <a16:creationId xmlns:a16="http://schemas.microsoft.com/office/drawing/2014/main" id="{38EF4400-B228-AFC5-9419-260B70E6D146}"/>
                </a:ext>
              </a:extLst>
            </p:cNvPr>
            <p:cNvSpPr/>
            <p:nvPr/>
          </p:nvSpPr>
          <p:spPr>
            <a:xfrm>
              <a:off x="999612" y="31038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a:extLst>
                <a:ext uri="{FF2B5EF4-FFF2-40B4-BE49-F238E27FC236}">
                  <a16:creationId xmlns:a16="http://schemas.microsoft.com/office/drawing/2014/main" id="{7CED52FA-196D-23E9-F8E2-F5F2AED81ED0}"/>
                </a:ext>
              </a:extLst>
            </p:cNvPr>
            <p:cNvSpPr/>
            <p:nvPr/>
          </p:nvSpPr>
          <p:spPr>
            <a:xfrm>
              <a:off x="1284135" y="41385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a:extLst>
                <a:ext uri="{FF2B5EF4-FFF2-40B4-BE49-F238E27FC236}">
                  <a16:creationId xmlns:a16="http://schemas.microsoft.com/office/drawing/2014/main" id="{18924369-01D5-0C73-AA44-84974FAF8059}"/>
                </a:ext>
              </a:extLst>
            </p:cNvPr>
            <p:cNvSpPr/>
            <p:nvPr/>
          </p:nvSpPr>
          <p:spPr>
            <a:xfrm>
              <a:off x="2422337" y="310467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a:extLst>
                <a:ext uri="{FF2B5EF4-FFF2-40B4-BE49-F238E27FC236}">
                  <a16:creationId xmlns:a16="http://schemas.microsoft.com/office/drawing/2014/main" id="{DCACC6C6-A7C3-F44C-03E9-F27EE7949FD3}"/>
                </a:ext>
              </a:extLst>
            </p:cNvPr>
            <p:cNvSpPr/>
            <p:nvPr/>
          </p:nvSpPr>
          <p:spPr>
            <a:xfrm>
              <a:off x="1686901" y="96765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a:extLst>
                <a:ext uri="{FF2B5EF4-FFF2-40B4-BE49-F238E27FC236}">
                  <a16:creationId xmlns:a16="http://schemas.microsoft.com/office/drawing/2014/main" id="{54360B63-3BC7-4A9A-01B8-F6EB86A89B57}"/>
                </a:ext>
              </a:extLst>
            </p:cNvPr>
            <p:cNvSpPr/>
            <p:nvPr/>
          </p:nvSpPr>
          <p:spPr>
            <a:xfrm>
              <a:off x="1355500" y="274684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a:extLst>
                <a:ext uri="{FF2B5EF4-FFF2-40B4-BE49-F238E27FC236}">
                  <a16:creationId xmlns:a16="http://schemas.microsoft.com/office/drawing/2014/main" id="{21D0E329-F099-6242-713C-E290E216B204}"/>
                </a:ext>
              </a:extLst>
            </p:cNvPr>
            <p:cNvSpPr/>
            <p:nvPr/>
          </p:nvSpPr>
          <p:spPr>
            <a:xfrm>
              <a:off x="1246532" y="428545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a:extLst>
                <a:ext uri="{FF2B5EF4-FFF2-40B4-BE49-F238E27FC236}">
                  <a16:creationId xmlns:a16="http://schemas.microsoft.com/office/drawing/2014/main" id="{4CCE78BD-0BF4-E499-B6CD-A37AF6AE6D28}"/>
                </a:ext>
              </a:extLst>
            </p:cNvPr>
            <p:cNvSpPr/>
            <p:nvPr/>
          </p:nvSpPr>
          <p:spPr>
            <a:xfrm>
              <a:off x="2448093" y="455005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a:extLst>
                <a:ext uri="{FF2B5EF4-FFF2-40B4-BE49-F238E27FC236}">
                  <a16:creationId xmlns:a16="http://schemas.microsoft.com/office/drawing/2014/main" id="{54A8D51D-4690-C76C-5EC3-29C7CC6C2A69}"/>
                </a:ext>
              </a:extLst>
            </p:cNvPr>
            <p:cNvSpPr/>
            <p:nvPr/>
          </p:nvSpPr>
          <p:spPr>
            <a:xfrm>
              <a:off x="925902" y="539216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a:extLst>
                <a:ext uri="{FF2B5EF4-FFF2-40B4-BE49-F238E27FC236}">
                  <a16:creationId xmlns:a16="http://schemas.microsoft.com/office/drawing/2014/main" id="{6D2087BC-F52D-9A4A-12BE-138446DEF433}"/>
                </a:ext>
              </a:extLst>
            </p:cNvPr>
            <p:cNvSpPr/>
            <p:nvPr/>
          </p:nvSpPr>
          <p:spPr>
            <a:xfrm>
              <a:off x="973255" y="568000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Oval 519">
              <a:extLst>
                <a:ext uri="{FF2B5EF4-FFF2-40B4-BE49-F238E27FC236}">
                  <a16:creationId xmlns:a16="http://schemas.microsoft.com/office/drawing/2014/main" id="{3B1696E6-8E64-54D5-A40F-E9F04EBE8D0E}"/>
                </a:ext>
              </a:extLst>
            </p:cNvPr>
            <p:cNvSpPr/>
            <p:nvPr/>
          </p:nvSpPr>
          <p:spPr>
            <a:xfrm>
              <a:off x="921364" y="48124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Oval 520">
              <a:extLst>
                <a:ext uri="{FF2B5EF4-FFF2-40B4-BE49-F238E27FC236}">
                  <a16:creationId xmlns:a16="http://schemas.microsoft.com/office/drawing/2014/main" id="{D98E6553-247B-3D56-DB82-00CC213C0C7F}"/>
                </a:ext>
              </a:extLst>
            </p:cNvPr>
            <p:cNvSpPr/>
            <p:nvPr/>
          </p:nvSpPr>
          <p:spPr>
            <a:xfrm>
              <a:off x="1246533" y="493434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Oval 521">
              <a:extLst>
                <a:ext uri="{FF2B5EF4-FFF2-40B4-BE49-F238E27FC236}">
                  <a16:creationId xmlns:a16="http://schemas.microsoft.com/office/drawing/2014/main" id="{DC54879C-409C-F3C1-A180-5844C70DA532}"/>
                </a:ext>
              </a:extLst>
            </p:cNvPr>
            <p:cNvSpPr/>
            <p:nvPr/>
          </p:nvSpPr>
          <p:spPr>
            <a:xfrm>
              <a:off x="2321729" y="513757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Oval 522">
              <a:extLst>
                <a:ext uri="{FF2B5EF4-FFF2-40B4-BE49-F238E27FC236}">
                  <a16:creationId xmlns:a16="http://schemas.microsoft.com/office/drawing/2014/main" id="{8FA7E507-01E7-66AD-D674-75B9D1B2DE2A}"/>
                </a:ext>
              </a:extLst>
            </p:cNvPr>
            <p:cNvSpPr/>
            <p:nvPr/>
          </p:nvSpPr>
          <p:spPr>
            <a:xfrm>
              <a:off x="2380658" y="592388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Oval 523">
              <a:extLst>
                <a:ext uri="{FF2B5EF4-FFF2-40B4-BE49-F238E27FC236}">
                  <a16:creationId xmlns:a16="http://schemas.microsoft.com/office/drawing/2014/main" id="{63B35895-CB16-1C32-CA70-9890E51EEBA1}"/>
                </a:ext>
              </a:extLst>
            </p:cNvPr>
            <p:cNvSpPr/>
            <p:nvPr/>
          </p:nvSpPr>
          <p:spPr>
            <a:xfrm>
              <a:off x="2593735" y="369513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Oval 524">
              <a:extLst>
                <a:ext uri="{FF2B5EF4-FFF2-40B4-BE49-F238E27FC236}">
                  <a16:creationId xmlns:a16="http://schemas.microsoft.com/office/drawing/2014/main" id="{F74B45C9-3AB4-A784-8B17-58DCD9FE0A7A}"/>
                </a:ext>
              </a:extLst>
            </p:cNvPr>
            <p:cNvSpPr/>
            <p:nvPr/>
          </p:nvSpPr>
          <p:spPr>
            <a:xfrm>
              <a:off x="1077209" y="45020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Oval 525">
              <a:extLst>
                <a:ext uri="{FF2B5EF4-FFF2-40B4-BE49-F238E27FC236}">
                  <a16:creationId xmlns:a16="http://schemas.microsoft.com/office/drawing/2014/main" id="{1DD227B5-CC05-3FA3-A8E9-0525A78D0A36}"/>
                </a:ext>
              </a:extLst>
            </p:cNvPr>
            <p:cNvSpPr/>
            <p:nvPr/>
          </p:nvSpPr>
          <p:spPr>
            <a:xfrm>
              <a:off x="2584705" y="115353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Oval 526">
              <a:extLst>
                <a:ext uri="{FF2B5EF4-FFF2-40B4-BE49-F238E27FC236}">
                  <a16:creationId xmlns:a16="http://schemas.microsoft.com/office/drawing/2014/main" id="{E5EFAF0D-AC0D-253D-B4F5-B01C41FD61E0}"/>
                </a:ext>
              </a:extLst>
            </p:cNvPr>
            <p:cNvSpPr/>
            <p:nvPr/>
          </p:nvSpPr>
          <p:spPr>
            <a:xfrm>
              <a:off x="815181" y="601331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a16="http://schemas.microsoft.com/office/drawing/2014/main" id="{E9DC703D-CE84-0A7D-87FF-D00B5C73EA0F}"/>
                </a:ext>
              </a:extLst>
            </p:cNvPr>
            <p:cNvSpPr/>
            <p:nvPr/>
          </p:nvSpPr>
          <p:spPr>
            <a:xfrm>
              <a:off x="644882" y="62117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Oval 528">
              <a:extLst>
                <a:ext uri="{FF2B5EF4-FFF2-40B4-BE49-F238E27FC236}">
                  <a16:creationId xmlns:a16="http://schemas.microsoft.com/office/drawing/2014/main" id="{F3E85827-EA0B-21AA-D20C-3B2863473126}"/>
                </a:ext>
              </a:extLst>
            </p:cNvPr>
            <p:cNvSpPr/>
            <p:nvPr/>
          </p:nvSpPr>
          <p:spPr>
            <a:xfrm>
              <a:off x="1275500" y="6283059"/>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Oval 529">
              <a:extLst>
                <a:ext uri="{FF2B5EF4-FFF2-40B4-BE49-F238E27FC236}">
                  <a16:creationId xmlns:a16="http://schemas.microsoft.com/office/drawing/2014/main" id="{F07ED169-08BE-8095-0631-E5A23D00EA76}"/>
                </a:ext>
              </a:extLst>
            </p:cNvPr>
            <p:cNvSpPr/>
            <p:nvPr/>
          </p:nvSpPr>
          <p:spPr>
            <a:xfrm>
              <a:off x="948790" y="630069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Oval 530">
              <a:extLst>
                <a:ext uri="{FF2B5EF4-FFF2-40B4-BE49-F238E27FC236}">
                  <a16:creationId xmlns:a16="http://schemas.microsoft.com/office/drawing/2014/main" id="{4A30ED00-6227-19C5-923D-50C30C66E172}"/>
                </a:ext>
              </a:extLst>
            </p:cNvPr>
            <p:cNvSpPr/>
            <p:nvPr/>
          </p:nvSpPr>
          <p:spPr>
            <a:xfrm>
              <a:off x="2445892" y="4851205"/>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Oval 531">
              <a:extLst>
                <a:ext uri="{FF2B5EF4-FFF2-40B4-BE49-F238E27FC236}">
                  <a16:creationId xmlns:a16="http://schemas.microsoft.com/office/drawing/2014/main" id="{7C25AA3D-C1AA-F2C9-4572-B284101C6FE2}"/>
                </a:ext>
              </a:extLst>
            </p:cNvPr>
            <p:cNvSpPr/>
            <p:nvPr/>
          </p:nvSpPr>
          <p:spPr>
            <a:xfrm>
              <a:off x="94312" y="630086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Oval 532">
              <a:extLst>
                <a:ext uri="{FF2B5EF4-FFF2-40B4-BE49-F238E27FC236}">
                  <a16:creationId xmlns:a16="http://schemas.microsoft.com/office/drawing/2014/main" id="{0B6EC21B-FA9E-EAFF-9EB2-95852E4C609B}"/>
                </a:ext>
              </a:extLst>
            </p:cNvPr>
            <p:cNvSpPr/>
            <p:nvPr/>
          </p:nvSpPr>
          <p:spPr>
            <a:xfrm>
              <a:off x="1239143" y="555881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Oval 533">
              <a:extLst>
                <a:ext uri="{FF2B5EF4-FFF2-40B4-BE49-F238E27FC236}">
                  <a16:creationId xmlns:a16="http://schemas.microsoft.com/office/drawing/2014/main" id="{B6B5ABE5-6851-D7C5-32FB-AF25E5FFEDF6}"/>
                </a:ext>
              </a:extLst>
            </p:cNvPr>
            <p:cNvSpPr/>
            <p:nvPr/>
          </p:nvSpPr>
          <p:spPr>
            <a:xfrm>
              <a:off x="733565" y="788531"/>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Oval 534">
              <a:extLst>
                <a:ext uri="{FF2B5EF4-FFF2-40B4-BE49-F238E27FC236}">
                  <a16:creationId xmlns:a16="http://schemas.microsoft.com/office/drawing/2014/main" id="{103DD901-ED56-3EFD-68BB-70F9A3ACF276}"/>
                </a:ext>
              </a:extLst>
            </p:cNvPr>
            <p:cNvSpPr/>
            <p:nvPr/>
          </p:nvSpPr>
          <p:spPr>
            <a:xfrm>
              <a:off x="1852959" y="50391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Oval 535">
              <a:extLst>
                <a:ext uri="{FF2B5EF4-FFF2-40B4-BE49-F238E27FC236}">
                  <a16:creationId xmlns:a16="http://schemas.microsoft.com/office/drawing/2014/main" id="{B2A12C0F-E635-1482-7B62-7510B9261195}"/>
                </a:ext>
              </a:extLst>
            </p:cNvPr>
            <p:cNvSpPr/>
            <p:nvPr/>
          </p:nvSpPr>
          <p:spPr>
            <a:xfrm>
              <a:off x="1568658" y="32332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a:extLst>
                <a:ext uri="{FF2B5EF4-FFF2-40B4-BE49-F238E27FC236}">
                  <a16:creationId xmlns:a16="http://schemas.microsoft.com/office/drawing/2014/main" id="{41A430D3-0800-9542-5F9B-AEACEC735A9D}"/>
                </a:ext>
              </a:extLst>
            </p:cNvPr>
            <p:cNvSpPr/>
            <p:nvPr/>
          </p:nvSpPr>
          <p:spPr>
            <a:xfrm>
              <a:off x="2192686" y="54910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a:extLst>
                <a:ext uri="{FF2B5EF4-FFF2-40B4-BE49-F238E27FC236}">
                  <a16:creationId xmlns:a16="http://schemas.microsoft.com/office/drawing/2014/main" id="{5A9A2012-188A-39E1-C350-D6EFD5033626}"/>
                </a:ext>
              </a:extLst>
            </p:cNvPr>
            <p:cNvSpPr/>
            <p:nvPr/>
          </p:nvSpPr>
          <p:spPr>
            <a:xfrm>
              <a:off x="393615" y="6532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a:extLst>
                <a:ext uri="{FF2B5EF4-FFF2-40B4-BE49-F238E27FC236}">
                  <a16:creationId xmlns:a16="http://schemas.microsoft.com/office/drawing/2014/main" id="{3DE91EE9-0A51-221B-AFF5-79B30FF9E3C3}"/>
                </a:ext>
              </a:extLst>
            </p:cNvPr>
            <p:cNvSpPr/>
            <p:nvPr/>
          </p:nvSpPr>
          <p:spPr>
            <a:xfrm>
              <a:off x="12249" y="1043400"/>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Oval 539">
              <a:extLst>
                <a:ext uri="{FF2B5EF4-FFF2-40B4-BE49-F238E27FC236}">
                  <a16:creationId xmlns:a16="http://schemas.microsoft.com/office/drawing/2014/main" id="{E20D3971-46C0-A3CC-A22B-131CE7A5F84C}"/>
                </a:ext>
              </a:extLst>
            </p:cNvPr>
            <p:cNvSpPr/>
            <p:nvPr/>
          </p:nvSpPr>
          <p:spPr>
            <a:xfrm>
              <a:off x="2521994" y="229672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Oval 540">
              <a:extLst>
                <a:ext uri="{FF2B5EF4-FFF2-40B4-BE49-F238E27FC236}">
                  <a16:creationId xmlns:a16="http://schemas.microsoft.com/office/drawing/2014/main" id="{78A00A2F-28D5-DFEB-783F-4B26E39E3C20}"/>
                </a:ext>
              </a:extLst>
            </p:cNvPr>
            <p:cNvSpPr/>
            <p:nvPr/>
          </p:nvSpPr>
          <p:spPr>
            <a:xfrm>
              <a:off x="2481349" y="35788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Oval 541">
              <a:extLst>
                <a:ext uri="{FF2B5EF4-FFF2-40B4-BE49-F238E27FC236}">
                  <a16:creationId xmlns:a16="http://schemas.microsoft.com/office/drawing/2014/main" id="{5A1AF365-7244-2D18-4FA1-C011992C05B1}"/>
                </a:ext>
              </a:extLst>
            </p:cNvPr>
            <p:cNvSpPr/>
            <p:nvPr/>
          </p:nvSpPr>
          <p:spPr>
            <a:xfrm>
              <a:off x="1361081" y="76393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Oval 542">
              <a:extLst>
                <a:ext uri="{FF2B5EF4-FFF2-40B4-BE49-F238E27FC236}">
                  <a16:creationId xmlns:a16="http://schemas.microsoft.com/office/drawing/2014/main" id="{BE97970B-7AFB-7C66-7E47-8EB0B260AEDC}"/>
                </a:ext>
              </a:extLst>
            </p:cNvPr>
            <p:cNvSpPr/>
            <p:nvPr/>
          </p:nvSpPr>
          <p:spPr>
            <a:xfrm>
              <a:off x="1812536" y="161832"/>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Oval 543">
              <a:extLst>
                <a:ext uri="{FF2B5EF4-FFF2-40B4-BE49-F238E27FC236}">
                  <a16:creationId xmlns:a16="http://schemas.microsoft.com/office/drawing/2014/main" id="{218EEEC8-0298-C754-2151-CF11717C3473}"/>
                </a:ext>
              </a:extLst>
            </p:cNvPr>
            <p:cNvSpPr/>
            <p:nvPr/>
          </p:nvSpPr>
          <p:spPr>
            <a:xfrm>
              <a:off x="1162197" y="1887544"/>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Oval 544">
              <a:extLst>
                <a:ext uri="{FF2B5EF4-FFF2-40B4-BE49-F238E27FC236}">
                  <a16:creationId xmlns:a16="http://schemas.microsoft.com/office/drawing/2014/main" id="{AC462E57-AB0D-3F9C-08BB-15419361160A}"/>
                </a:ext>
              </a:extLst>
            </p:cNvPr>
            <p:cNvSpPr/>
            <p:nvPr/>
          </p:nvSpPr>
          <p:spPr>
            <a:xfrm>
              <a:off x="2485449" y="740697"/>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Oval 545">
              <a:extLst>
                <a:ext uri="{FF2B5EF4-FFF2-40B4-BE49-F238E27FC236}">
                  <a16:creationId xmlns:a16="http://schemas.microsoft.com/office/drawing/2014/main" id="{A0834285-86F8-B9C9-0207-10112C798B8A}"/>
                </a:ext>
              </a:extLst>
            </p:cNvPr>
            <p:cNvSpPr/>
            <p:nvPr/>
          </p:nvSpPr>
          <p:spPr>
            <a:xfrm>
              <a:off x="1278272" y="308761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Oval 546">
              <a:extLst>
                <a:ext uri="{FF2B5EF4-FFF2-40B4-BE49-F238E27FC236}">
                  <a16:creationId xmlns:a16="http://schemas.microsoft.com/office/drawing/2014/main" id="{8993D6B0-69D5-3094-D13D-188F339E1BDC}"/>
                </a:ext>
              </a:extLst>
            </p:cNvPr>
            <p:cNvSpPr/>
            <p:nvPr/>
          </p:nvSpPr>
          <p:spPr>
            <a:xfrm>
              <a:off x="2600040" y="3400278"/>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Oval 547">
              <a:extLst>
                <a:ext uri="{FF2B5EF4-FFF2-40B4-BE49-F238E27FC236}">
                  <a16:creationId xmlns:a16="http://schemas.microsoft.com/office/drawing/2014/main" id="{58168336-07E8-A2C1-2880-E67A0BE42FF3}"/>
                </a:ext>
              </a:extLst>
            </p:cNvPr>
            <p:cNvSpPr/>
            <p:nvPr/>
          </p:nvSpPr>
          <p:spPr>
            <a:xfrm>
              <a:off x="1307931" y="341536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Oval 548">
              <a:extLst>
                <a:ext uri="{FF2B5EF4-FFF2-40B4-BE49-F238E27FC236}">
                  <a16:creationId xmlns:a16="http://schemas.microsoft.com/office/drawing/2014/main" id="{4A69FECC-40FA-A1E9-E482-251158272CAF}"/>
                </a:ext>
              </a:extLst>
            </p:cNvPr>
            <p:cNvSpPr/>
            <p:nvPr/>
          </p:nvSpPr>
          <p:spPr>
            <a:xfrm>
              <a:off x="1075472" y="2859543"/>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Oval 549">
              <a:extLst>
                <a:ext uri="{FF2B5EF4-FFF2-40B4-BE49-F238E27FC236}">
                  <a16:creationId xmlns:a16="http://schemas.microsoft.com/office/drawing/2014/main" id="{DDC34BF8-7CDB-8949-CF24-B680FA6EB13C}"/>
                </a:ext>
              </a:extLst>
            </p:cNvPr>
            <p:cNvSpPr/>
            <p:nvPr/>
          </p:nvSpPr>
          <p:spPr>
            <a:xfrm>
              <a:off x="1153562" y="2473406"/>
              <a:ext cx="243877" cy="243877"/>
            </a:xfrm>
            <a:prstGeom prst="ellipse">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Freeform 550">
              <a:extLst>
                <a:ext uri="{FF2B5EF4-FFF2-40B4-BE49-F238E27FC236}">
                  <a16:creationId xmlns:a16="http://schemas.microsoft.com/office/drawing/2014/main" id="{84D88340-A6D2-7A39-4BB2-A7278954FF6F}"/>
                </a:ext>
              </a:extLst>
            </p:cNvPr>
            <p:cNvSpPr/>
            <p:nvPr/>
          </p:nvSpPr>
          <p:spPr>
            <a:xfrm flipV="1">
              <a:off x="2915831" y="3442635"/>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Freeform 551">
              <a:extLst>
                <a:ext uri="{FF2B5EF4-FFF2-40B4-BE49-F238E27FC236}">
                  <a16:creationId xmlns:a16="http://schemas.microsoft.com/office/drawing/2014/main" id="{A88DF1F4-8906-48E2-6327-F90D3CC2C69C}"/>
                </a:ext>
              </a:extLst>
            </p:cNvPr>
            <p:cNvSpPr/>
            <p:nvPr/>
          </p:nvSpPr>
          <p:spPr>
            <a:xfrm>
              <a:off x="2928186" y="108188"/>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Freeform 552">
              <a:extLst>
                <a:ext uri="{FF2B5EF4-FFF2-40B4-BE49-F238E27FC236}">
                  <a16:creationId xmlns:a16="http://schemas.microsoft.com/office/drawing/2014/main" id="{FEDF186D-1B57-529C-2214-21A402B66551}"/>
                </a:ext>
              </a:extLst>
            </p:cNvPr>
            <p:cNvSpPr/>
            <p:nvPr/>
          </p:nvSpPr>
          <p:spPr>
            <a:xfrm>
              <a:off x="2915831" y="830230"/>
              <a:ext cx="1810676" cy="2707074"/>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Freeform 553">
              <a:extLst>
                <a:ext uri="{FF2B5EF4-FFF2-40B4-BE49-F238E27FC236}">
                  <a16:creationId xmlns:a16="http://schemas.microsoft.com/office/drawing/2014/main" id="{A1E41D7C-D611-7D24-4720-61178A7A01B9}"/>
                </a:ext>
              </a:extLst>
            </p:cNvPr>
            <p:cNvSpPr/>
            <p:nvPr/>
          </p:nvSpPr>
          <p:spPr>
            <a:xfrm>
              <a:off x="2925390" y="401986"/>
              <a:ext cx="1810676" cy="295095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Freeform 554">
              <a:extLst>
                <a:ext uri="{FF2B5EF4-FFF2-40B4-BE49-F238E27FC236}">
                  <a16:creationId xmlns:a16="http://schemas.microsoft.com/office/drawing/2014/main" id="{EAE8B694-ABFA-4DA9-C6B4-9F97CD12EB4A}"/>
                </a:ext>
              </a:extLst>
            </p:cNvPr>
            <p:cNvSpPr/>
            <p:nvPr/>
          </p:nvSpPr>
          <p:spPr>
            <a:xfrm>
              <a:off x="2945811" y="336705"/>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Freeform 555">
              <a:extLst>
                <a:ext uri="{FF2B5EF4-FFF2-40B4-BE49-F238E27FC236}">
                  <a16:creationId xmlns:a16="http://schemas.microsoft.com/office/drawing/2014/main" id="{2BB0E9D5-F4C3-505A-B8A3-397E49C2466A}"/>
                </a:ext>
              </a:extLst>
            </p:cNvPr>
            <p:cNvSpPr/>
            <p:nvPr/>
          </p:nvSpPr>
          <p:spPr>
            <a:xfrm flipV="1">
              <a:off x="2927394" y="3543416"/>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Freeform 556">
              <a:extLst>
                <a:ext uri="{FF2B5EF4-FFF2-40B4-BE49-F238E27FC236}">
                  <a16:creationId xmlns:a16="http://schemas.microsoft.com/office/drawing/2014/main" id="{A4947CA0-F585-0DD5-5712-1F7ECEECFA8C}"/>
                </a:ext>
              </a:extLst>
            </p:cNvPr>
            <p:cNvSpPr/>
            <p:nvPr/>
          </p:nvSpPr>
          <p:spPr>
            <a:xfrm flipV="1">
              <a:off x="2900049" y="3353771"/>
              <a:ext cx="1810676" cy="2707074"/>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Freeform 557">
              <a:extLst>
                <a:ext uri="{FF2B5EF4-FFF2-40B4-BE49-F238E27FC236}">
                  <a16:creationId xmlns:a16="http://schemas.microsoft.com/office/drawing/2014/main" id="{88BED99C-1701-C137-4B58-56C66B1F65AD}"/>
                </a:ext>
              </a:extLst>
            </p:cNvPr>
            <p:cNvSpPr/>
            <p:nvPr/>
          </p:nvSpPr>
          <p:spPr>
            <a:xfrm flipV="1">
              <a:off x="2894618" y="3538138"/>
              <a:ext cx="1810676" cy="295095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Freeform 558">
              <a:extLst>
                <a:ext uri="{FF2B5EF4-FFF2-40B4-BE49-F238E27FC236}">
                  <a16:creationId xmlns:a16="http://schemas.microsoft.com/office/drawing/2014/main" id="{23F0E7ED-4A26-668C-F3D5-D4D31E474E65}"/>
                </a:ext>
              </a:extLst>
            </p:cNvPr>
            <p:cNvSpPr/>
            <p:nvPr/>
          </p:nvSpPr>
          <p:spPr>
            <a:xfrm flipV="1">
              <a:off x="2900049" y="3314899"/>
              <a:ext cx="1810676" cy="3239471"/>
            </a:xfrm>
            <a:custGeom>
              <a:avLst/>
              <a:gdLst>
                <a:gd name="connsiteX0" fmla="*/ 0 w 2157984"/>
                <a:gd name="connsiteY0" fmla="*/ 0 h 3239471"/>
                <a:gd name="connsiteX1" fmla="*/ 420624 w 2157984"/>
                <a:gd name="connsiteY1" fmla="*/ 2761488 h 3239471"/>
                <a:gd name="connsiteX2" fmla="*/ 2157984 w 2157984"/>
                <a:gd name="connsiteY2" fmla="*/ 3218688 h 3239471"/>
              </a:gdLst>
              <a:ahLst/>
              <a:cxnLst>
                <a:cxn ang="0">
                  <a:pos x="connsiteX0" y="connsiteY0"/>
                </a:cxn>
                <a:cxn ang="0">
                  <a:pos x="connsiteX1" y="connsiteY1"/>
                </a:cxn>
                <a:cxn ang="0">
                  <a:pos x="connsiteX2" y="connsiteY2"/>
                </a:cxn>
              </a:cxnLst>
              <a:rect l="l" t="t" r="r" b="b"/>
              <a:pathLst>
                <a:path w="2157984" h="3239471">
                  <a:moveTo>
                    <a:pt x="0" y="0"/>
                  </a:moveTo>
                  <a:cubicBezTo>
                    <a:pt x="30480" y="1112520"/>
                    <a:pt x="60960" y="2225040"/>
                    <a:pt x="420624" y="2761488"/>
                  </a:cubicBezTo>
                  <a:cubicBezTo>
                    <a:pt x="780288" y="3297936"/>
                    <a:pt x="1469136" y="3258312"/>
                    <a:pt x="2157984" y="3218688"/>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Freeform 559">
              <a:extLst>
                <a:ext uri="{FF2B5EF4-FFF2-40B4-BE49-F238E27FC236}">
                  <a16:creationId xmlns:a16="http://schemas.microsoft.com/office/drawing/2014/main" id="{4BA58BB3-1B42-1019-1820-784598816CAC}"/>
                </a:ext>
              </a:extLst>
            </p:cNvPr>
            <p:cNvSpPr/>
            <p:nvPr/>
          </p:nvSpPr>
          <p:spPr>
            <a:xfrm>
              <a:off x="2922754" y="2414543"/>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Freeform 560">
              <a:extLst>
                <a:ext uri="{FF2B5EF4-FFF2-40B4-BE49-F238E27FC236}">
                  <a16:creationId xmlns:a16="http://schemas.microsoft.com/office/drawing/2014/main" id="{82637EF2-8200-26E9-B1A7-0E8D433AE8C7}"/>
                </a:ext>
              </a:extLst>
            </p:cNvPr>
            <p:cNvSpPr/>
            <p:nvPr/>
          </p:nvSpPr>
          <p:spPr>
            <a:xfrm>
              <a:off x="3021143" y="2291655"/>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Freeform 561">
              <a:extLst>
                <a:ext uri="{FF2B5EF4-FFF2-40B4-BE49-F238E27FC236}">
                  <a16:creationId xmlns:a16="http://schemas.microsoft.com/office/drawing/2014/main" id="{887E3ADF-0E78-3969-FB96-379B056F9710}"/>
                </a:ext>
              </a:extLst>
            </p:cNvPr>
            <p:cNvSpPr/>
            <p:nvPr/>
          </p:nvSpPr>
          <p:spPr>
            <a:xfrm flipV="1">
              <a:off x="2927193" y="3481103"/>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Freeform 562">
              <a:extLst>
                <a:ext uri="{FF2B5EF4-FFF2-40B4-BE49-F238E27FC236}">
                  <a16:creationId xmlns:a16="http://schemas.microsoft.com/office/drawing/2014/main" id="{AC1D5A14-25FE-617F-CFD8-B605F00F7A1C}"/>
                </a:ext>
              </a:extLst>
            </p:cNvPr>
            <p:cNvSpPr/>
            <p:nvPr/>
          </p:nvSpPr>
          <p:spPr>
            <a:xfrm flipV="1">
              <a:off x="2971795" y="3358215"/>
              <a:ext cx="1740775" cy="1028619"/>
            </a:xfrm>
            <a:custGeom>
              <a:avLst/>
              <a:gdLst>
                <a:gd name="connsiteX0" fmla="*/ 21703 w 1740775"/>
                <a:gd name="connsiteY0" fmla="*/ 0 h 1028619"/>
                <a:gd name="connsiteX1" fmla="*/ 241159 w 1740775"/>
                <a:gd name="connsiteY1" fmla="*/ 932688 h 1028619"/>
                <a:gd name="connsiteX2" fmla="*/ 1740775 w 1740775"/>
                <a:gd name="connsiteY2" fmla="*/ 950976 h 1028619"/>
              </a:gdLst>
              <a:ahLst/>
              <a:cxnLst>
                <a:cxn ang="0">
                  <a:pos x="connsiteX0" y="connsiteY0"/>
                </a:cxn>
                <a:cxn ang="0">
                  <a:pos x="connsiteX1" y="connsiteY1"/>
                </a:cxn>
                <a:cxn ang="0">
                  <a:pos x="connsiteX2" y="connsiteY2"/>
                </a:cxn>
              </a:cxnLst>
              <a:rect l="l" t="t" r="r" b="b"/>
              <a:pathLst>
                <a:path w="1740775" h="1028619">
                  <a:moveTo>
                    <a:pt x="21703" y="0"/>
                  </a:moveTo>
                  <a:cubicBezTo>
                    <a:pt x="-11825" y="387096"/>
                    <a:pt x="-45353" y="774192"/>
                    <a:pt x="241159" y="932688"/>
                  </a:cubicBezTo>
                  <a:cubicBezTo>
                    <a:pt x="527671" y="1091184"/>
                    <a:pt x="1134223" y="1021080"/>
                    <a:pt x="1740775" y="95097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Freeform 563">
              <a:extLst>
                <a:ext uri="{FF2B5EF4-FFF2-40B4-BE49-F238E27FC236}">
                  <a16:creationId xmlns:a16="http://schemas.microsoft.com/office/drawing/2014/main" id="{6874FED5-F974-D219-F2F4-3360E199CC2D}"/>
                </a:ext>
              </a:extLst>
            </p:cNvPr>
            <p:cNvSpPr/>
            <p:nvPr/>
          </p:nvSpPr>
          <p:spPr>
            <a:xfrm>
              <a:off x="2934641" y="3162709"/>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Freeform 564">
              <a:extLst>
                <a:ext uri="{FF2B5EF4-FFF2-40B4-BE49-F238E27FC236}">
                  <a16:creationId xmlns:a16="http://schemas.microsoft.com/office/drawing/2014/main" id="{29BA2794-6C5D-AB69-31B2-B0E89B131BFD}"/>
                </a:ext>
              </a:extLst>
            </p:cNvPr>
            <p:cNvSpPr/>
            <p:nvPr/>
          </p:nvSpPr>
          <p:spPr>
            <a:xfrm>
              <a:off x="3003536" y="2985815"/>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Freeform 565">
              <a:extLst>
                <a:ext uri="{FF2B5EF4-FFF2-40B4-BE49-F238E27FC236}">
                  <a16:creationId xmlns:a16="http://schemas.microsoft.com/office/drawing/2014/main" id="{A508BDE9-A4DE-0729-0136-8AC96CE34F48}"/>
                </a:ext>
              </a:extLst>
            </p:cNvPr>
            <p:cNvSpPr/>
            <p:nvPr/>
          </p:nvSpPr>
          <p:spPr>
            <a:xfrm flipV="1">
              <a:off x="2991653" y="3543250"/>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Freeform 566">
              <a:extLst>
                <a:ext uri="{FF2B5EF4-FFF2-40B4-BE49-F238E27FC236}">
                  <a16:creationId xmlns:a16="http://schemas.microsoft.com/office/drawing/2014/main" id="{4C85629E-52CD-AFEA-CA7A-464E4E700CF8}"/>
                </a:ext>
              </a:extLst>
            </p:cNvPr>
            <p:cNvSpPr/>
            <p:nvPr/>
          </p:nvSpPr>
          <p:spPr>
            <a:xfrm flipV="1">
              <a:off x="3012690" y="3616392"/>
              <a:ext cx="1719072" cy="271182"/>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Freeform 567">
              <a:extLst>
                <a:ext uri="{FF2B5EF4-FFF2-40B4-BE49-F238E27FC236}">
                  <a16:creationId xmlns:a16="http://schemas.microsoft.com/office/drawing/2014/main" id="{1A950DFE-78B2-1D23-FF0A-50D2C8DBDC68}"/>
                </a:ext>
              </a:extLst>
            </p:cNvPr>
            <p:cNvSpPr/>
            <p:nvPr/>
          </p:nvSpPr>
          <p:spPr>
            <a:xfrm flipV="1">
              <a:off x="3047109" y="3711061"/>
              <a:ext cx="1719072" cy="507734"/>
            </a:xfrm>
            <a:custGeom>
              <a:avLst/>
              <a:gdLst>
                <a:gd name="connsiteX0" fmla="*/ 0 w 1719072"/>
                <a:gd name="connsiteY0" fmla="*/ 0 h 271182"/>
                <a:gd name="connsiteX1" fmla="*/ 384048 w 1719072"/>
                <a:gd name="connsiteY1" fmla="*/ 256032 h 271182"/>
                <a:gd name="connsiteX2" fmla="*/ 1719072 w 1719072"/>
                <a:gd name="connsiteY2" fmla="*/ 219456 h 271182"/>
              </a:gdLst>
              <a:ahLst/>
              <a:cxnLst>
                <a:cxn ang="0">
                  <a:pos x="connsiteX0" y="connsiteY0"/>
                </a:cxn>
                <a:cxn ang="0">
                  <a:pos x="connsiteX1" y="connsiteY1"/>
                </a:cxn>
                <a:cxn ang="0">
                  <a:pos x="connsiteX2" y="connsiteY2"/>
                </a:cxn>
              </a:cxnLst>
              <a:rect l="l" t="t" r="r" b="b"/>
              <a:pathLst>
                <a:path w="1719072" h="271182">
                  <a:moveTo>
                    <a:pt x="0" y="0"/>
                  </a:moveTo>
                  <a:cubicBezTo>
                    <a:pt x="48768" y="109728"/>
                    <a:pt x="97536" y="219456"/>
                    <a:pt x="384048" y="256032"/>
                  </a:cubicBezTo>
                  <a:cubicBezTo>
                    <a:pt x="670560" y="292608"/>
                    <a:pt x="1194816" y="256032"/>
                    <a:pt x="1719072" y="219456"/>
                  </a:cubicBezTo>
                </a:path>
              </a:pathLst>
            </a:custGeom>
            <a:noFill/>
            <a:ln w="25400">
              <a:solidFill>
                <a:srgbClr val="3B63AA"/>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Rectangle 568">
              <a:extLst>
                <a:ext uri="{FF2B5EF4-FFF2-40B4-BE49-F238E27FC236}">
                  <a16:creationId xmlns:a16="http://schemas.microsoft.com/office/drawing/2014/main" id="{46605D61-F79F-9042-9955-2F2A5A1D0D74}"/>
                </a:ext>
              </a:extLst>
            </p:cNvPr>
            <p:cNvSpPr/>
            <p:nvPr/>
          </p:nvSpPr>
          <p:spPr>
            <a:xfrm>
              <a:off x="-30416" y="-27815"/>
              <a:ext cx="2984586" cy="6858000"/>
            </a:xfrm>
            <a:prstGeom prst="rect">
              <a:avLst/>
            </a:prstGeom>
            <a:solidFill>
              <a:srgbClr val="A2C1E6">
                <a:alpha val="50000"/>
              </a:srgbClr>
            </a:solidFill>
            <a:ln w="127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rgbClr val="3B63AA"/>
                  </a:solidFill>
                  <a:latin typeface="Trebuchet MS" panose="020B0703020202090204" pitchFamily="34" charset="0"/>
                  <a:cs typeface="Times New Roman" panose="02020603050405020304" pitchFamily="18" charset="0"/>
                </a:rPr>
                <a:t>131</a:t>
              </a:r>
            </a:p>
            <a:p>
              <a:pPr algn="ctr"/>
              <a:endParaRPr lang="en-US" sz="7200" b="1" dirty="0">
                <a:solidFill>
                  <a:srgbClr val="3B63AA"/>
                </a:solidFill>
                <a:latin typeface="Times New Roman" panose="02020603050405020304" pitchFamily="18" charset="0"/>
                <a:cs typeface="Times New Roman" panose="02020603050405020304" pitchFamily="18" charset="0"/>
              </a:endParaRPr>
            </a:p>
            <a:p>
              <a:pPr algn="ctr"/>
              <a:r>
                <a:rPr lang="en-US" sz="7200" b="1" dirty="0">
                  <a:solidFill>
                    <a:srgbClr val="3B63AA"/>
                  </a:solidFill>
                  <a:latin typeface="Trebuchet MS" panose="020B0703020202090204" pitchFamily="34" charset="0"/>
                  <a:cs typeface="Times New Roman" panose="02020603050405020304" pitchFamily="18" charset="0"/>
                </a:rPr>
                <a:t>Sites</a:t>
              </a:r>
            </a:p>
          </p:txBody>
        </p:sp>
        <p:pic>
          <p:nvPicPr>
            <p:cNvPr id="570" name="Picture 569">
              <a:extLst>
                <a:ext uri="{FF2B5EF4-FFF2-40B4-BE49-F238E27FC236}">
                  <a16:creationId xmlns:a16="http://schemas.microsoft.com/office/drawing/2014/main" id="{E936439E-A644-25D3-3E22-E87B7736294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463" l="8122" r="94289">
                          <a14:foregroundMark x1="15102" y1="62397" x2="15102" y2="62397"/>
                          <a14:foregroundMark x1="8122" y1="39876" x2="8122" y2="39876"/>
                          <a14:foregroundMark x1="53046" y1="18388" x2="53046" y2="18388"/>
                          <a14:foregroundMark x1="53934" y1="21901" x2="53934" y2="21901"/>
                          <a14:foregroundMark x1="56345" y1="23347" x2="56345" y2="23347"/>
                          <a14:foregroundMark x1="57614" y1="24793" x2="57614" y2="24793"/>
                          <a14:foregroundMark x1="59391" y1="26653" x2="59391" y2="2665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4949" y1="45661" x2="54949" y2="45661"/>
                          <a14:foregroundMark x1="77030" y1="11157" x2="77030" y2="11157"/>
                          <a14:foregroundMark x1="92005" y1="11983" x2="92005" y2="11983"/>
                          <a14:foregroundMark x1="76142" y1="11570" x2="76142" y2="11570"/>
                          <a14:foregroundMark x1="76142" y1="11570" x2="76142" y2="11570"/>
                          <a14:foregroundMark x1="74365" y1="17355" x2="74365" y2="17355"/>
                          <a14:foregroundMark x1="46827" y1="15909" x2="46827" y2="15909"/>
                          <a14:foregroundMark x1="94416" y1="11570" x2="94416" y2="11570"/>
                          <a14:foregroundMark x1="39594" y1="9091" x2="39594" y2="9091"/>
                          <a14:foregroundMark x1="78807" y1="11157" x2="78807" y2="11157"/>
                          <a14:foregroundMark x1="79695" y1="11157" x2="79695" y2="11157"/>
                          <a14:foregroundMark x1="79695" y1="11983" x2="79695" y2="11983"/>
                          <a14:foregroundMark x1="80711" y1="9711" x2="80711" y2="9711"/>
                          <a14:foregroundMark x1="80711" y1="9711" x2="80711" y2="9711"/>
                          <a14:foregroundMark x1="78807" y1="9711" x2="78807" y2="9711"/>
                          <a14:foregroundMark x1="78807" y1="9711" x2="78807" y2="9711"/>
                          <a14:foregroundMark x1="78807" y1="9711" x2="78807" y2="9711"/>
                          <a14:foregroundMark x1="78807" y1="9711" x2="78807" y2="9711"/>
                        </a14:backgroundRemoval>
                      </a14:imgEffect>
                    </a14:imgLayer>
                  </a14:imgProps>
                </a:ext>
              </a:extLst>
            </a:blip>
            <a:stretch>
              <a:fillRect/>
            </a:stretch>
          </p:blipFill>
          <p:spPr>
            <a:xfrm>
              <a:off x="158524" y="2786260"/>
              <a:ext cx="2466011" cy="1514657"/>
            </a:xfrm>
            <a:prstGeom prst="rect">
              <a:avLst/>
            </a:prstGeom>
          </p:spPr>
        </p:pic>
      </p:grpSp>
      <p:cxnSp>
        <p:nvCxnSpPr>
          <p:cNvPr id="279" name="Straight Arrow Connector 278">
            <a:extLst>
              <a:ext uri="{FF2B5EF4-FFF2-40B4-BE49-F238E27FC236}">
                <a16:creationId xmlns:a16="http://schemas.microsoft.com/office/drawing/2014/main" id="{4DFF1B2F-D1C3-097B-E850-01F4DAD11BD1}"/>
              </a:ext>
            </a:extLst>
          </p:cNvPr>
          <p:cNvCxnSpPr>
            <a:cxnSpLocks/>
            <a:stCxn id="284" idx="1"/>
            <a:endCxn id="5" idx="3"/>
          </p:cNvCxnSpPr>
          <p:nvPr/>
        </p:nvCxnSpPr>
        <p:spPr>
          <a:xfrm flipH="1">
            <a:off x="7391400" y="3386483"/>
            <a:ext cx="1612319" cy="13942"/>
          </a:xfrm>
          <a:prstGeom prst="straightConnector1">
            <a:avLst/>
          </a:prstGeom>
          <a:ln w="254000">
            <a:solidFill>
              <a:srgbClr val="86C03D"/>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B9FDF82-A217-BDF9-BD40-05B50E897ACB}"/>
              </a:ext>
            </a:extLst>
          </p:cNvPr>
          <p:cNvGrpSpPr/>
          <p:nvPr/>
        </p:nvGrpSpPr>
        <p:grpSpPr>
          <a:xfrm>
            <a:off x="9003719" y="2595908"/>
            <a:ext cx="2590800" cy="1581150"/>
            <a:chOff x="8934450" y="2609850"/>
            <a:chExt cx="2590800" cy="1581150"/>
          </a:xfrm>
        </p:grpSpPr>
        <p:sp>
          <p:nvSpPr>
            <p:cNvPr id="284" name="Rectangle 283">
              <a:extLst>
                <a:ext uri="{FF2B5EF4-FFF2-40B4-BE49-F238E27FC236}">
                  <a16:creationId xmlns:a16="http://schemas.microsoft.com/office/drawing/2014/main" id="{46D80696-A581-9B64-C593-736F6F80E8DF}"/>
                </a:ext>
              </a:extLst>
            </p:cNvPr>
            <p:cNvSpPr/>
            <p:nvPr/>
          </p:nvSpPr>
          <p:spPr>
            <a:xfrm>
              <a:off x="8934450" y="2609850"/>
              <a:ext cx="2590800" cy="1581150"/>
            </a:xfrm>
            <a:prstGeom prst="rect">
              <a:avLst/>
            </a:prstGeom>
            <a:solidFill>
              <a:srgbClr val="86C03D">
                <a:alpha val="50000"/>
              </a:srgbClr>
            </a:solid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4472C4"/>
                </a:solidFill>
              </a:endParaRPr>
            </a:p>
          </p:txBody>
        </p:sp>
        <p:pic>
          <p:nvPicPr>
            <p:cNvPr id="295" name="Picture 2" descr="Lexington Regional Health Center joins Cerner CommunityWorks Family -  Lexington Regional Health Center">
              <a:extLst>
                <a:ext uri="{FF2B5EF4-FFF2-40B4-BE49-F238E27FC236}">
                  <a16:creationId xmlns:a16="http://schemas.microsoft.com/office/drawing/2014/main" id="{4228A934-5DE6-FDB7-6BCE-37222380FC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1760" y="2903431"/>
              <a:ext cx="1456180" cy="955888"/>
            </a:xfrm>
            <a:prstGeom prst="rect">
              <a:avLst/>
            </a:prstGeom>
            <a:noFill/>
            <a:extLst>
              <a:ext uri="{909E8E84-426E-40DD-AFC4-6F175D3DCCD1}">
                <a14:hiddenFill xmlns:a14="http://schemas.microsoft.com/office/drawing/2010/main">
                  <a:solidFill>
                    <a:srgbClr val="FFFFFF"/>
                  </a:solidFill>
                </a14:hiddenFill>
              </a:ext>
            </a:extLst>
          </p:spPr>
        </p:pic>
      </p:grpSp>
      <p:sp>
        <p:nvSpPr>
          <p:cNvPr id="298" name="Rectangle 297">
            <a:extLst>
              <a:ext uri="{FF2B5EF4-FFF2-40B4-BE49-F238E27FC236}">
                <a16:creationId xmlns:a16="http://schemas.microsoft.com/office/drawing/2014/main" id="{850C3DB6-44C7-70E8-0690-CEFFF69EE59F}"/>
              </a:ext>
            </a:extLst>
          </p:cNvPr>
          <p:cNvSpPr/>
          <p:nvPr/>
        </p:nvSpPr>
        <p:spPr>
          <a:xfrm>
            <a:off x="8956421" y="2393070"/>
            <a:ext cx="2951032" cy="192902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9693B4A-97CB-12BB-B42B-FA5111538524}"/>
              </a:ext>
            </a:extLst>
          </p:cNvPr>
          <p:cNvSpPr txBox="1"/>
          <p:nvPr/>
        </p:nvSpPr>
        <p:spPr>
          <a:xfrm>
            <a:off x="12381875" y="1993692"/>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8DE1A05F-4260-E953-1AE5-8FB4F327639B}"/>
              </a:ext>
            </a:extLst>
          </p:cNvPr>
          <p:cNvSpPr txBox="1"/>
          <p:nvPr/>
        </p:nvSpPr>
        <p:spPr>
          <a:xfrm>
            <a:off x="7737720" y="243876"/>
            <a:ext cx="4821137" cy="2308324"/>
          </a:xfrm>
          <a:prstGeom prst="rect">
            <a:avLst/>
          </a:prstGeom>
          <a:noFill/>
        </p:spPr>
        <p:txBody>
          <a:bodyPr wrap="square" rtlCol="0">
            <a:spAutoFit/>
          </a:bodyPr>
          <a:lstStyle/>
          <a:p>
            <a:pPr algn="ctr"/>
            <a:r>
              <a:rPr lang="en-US" sz="4800" b="1" dirty="0">
                <a:latin typeface="Trebuchet MS" panose="020B0703020202090204" pitchFamily="34" charset="0"/>
                <a:cs typeface="Arial Black" panose="020B0604020202020204" pitchFamily="34" charset="0"/>
              </a:rPr>
              <a:t>Reclaim </a:t>
            </a:r>
          </a:p>
          <a:p>
            <a:pPr algn="ctr"/>
            <a:r>
              <a:rPr lang="en-US" sz="4800" b="1" dirty="0">
                <a:latin typeface="Trebuchet MS" panose="020B0703020202090204" pitchFamily="34" charset="0"/>
                <a:cs typeface="Arial Black" panose="020B0604020202020204" pitchFamily="34" charset="0"/>
              </a:rPr>
              <a:t>Veteran </a:t>
            </a:r>
          </a:p>
          <a:p>
            <a:pPr algn="ctr"/>
            <a:r>
              <a:rPr lang="en-US" sz="4800" b="1" dirty="0">
                <a:latin typeface="Trebuchet MS" panose="020B0703020202090204" pitchFamily="34" charset="0"/>
                <a:cs typeface="Arial Black" panose="020B0604020202020204" pitchFamily="34" charset="0"/>
              </a:rPr>
              <a:t>Records</a:t>
            </a:r>
          </a:p>
        </p:txBody>
      </p:sp>
      <p:grpSp>
        <p:nvGrpSpPr>
          <p:cNvPr id="3" name="Group 2">
            <a:extLst>
              <a:ext uri="{FF2B5EF4-FFF2-40B4-BE49-F238E27FC236}">
                <a16:creationId xmlns:a16="http://schemas.microsoft.com/office/drawing/2014/main" id="{A54231A2-AC89-5780-6EC4-7A8F46930390}"/>
              </a:ext>
            </a:extLst>
          </p:cNvPr>
          <p:cNvGrpSpPr/>
          <p:nvPr/>
        </p:nvGrpSpPr>
        <p:grpSpPr>
          <a:xfrm>
            <a:off x="4435032" y="1073137"/>
            <a:ext cx="3295842" cy="1574654"/>
            <a:chOff x="3706615" y="1057641"/>
            <a:chExt cx="3295842" cy="1574654"/>
          </a:xfrm>
        </p:grpSpPr>
        <p:cxnSp>
          <p:nvCxnSpPr>
            <p:cNvPr id="6" name="Straight Arrow Connector 5">
              <a:extLst>
                <a:ext uri="{FF2B5EF4-FFF2-40B4-BE49-F238E27FC236}">
                  <a16:creationId xmlns:a16="http://schemas.microsoft.com/office/drawing/2014/main" id="{0D5BD029-1144-706F-B212-69B8A808AB03}"/>
                </a:ext>
              </a:extLst>
            </p:cNvPr>
            <p:cNvCxnSpPr>
              <a:cxnSpLocks/>
            </p:cNvCxnSpPr>
            <p:nvPr/>
          </p:nvCxnSpPr>
          <p:spPr>
            <a:xfrm flipH="1" flipV="1">
              <a:off x="4774329" y="2025732"/>
              <a:ext cx="337529" cy="562788"/>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9ADF72D0-CB0F-461F-253D-F0B0C121B30D}"/>
                </a:ext>
              </a:extLst>
            </p:cNvPr>
            <p:cNvSpPr/>
            <p:nvPr/>
          </p:nvSpPr>
          <p:spPr>
            <a:xfrm>
              <a:off x="5895316" y="1057641"/>
              <a:ext cx="1107141" cy="1107141"/>
            </a:xfrm>
            <a:prstGeom prst="roundRect">
              <a:avLst/>
            </a:prstGeom>
            <a:solidFill>
              <a:srgbClr val="FBE5D6"/>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rPr>
                <a:t>CCRA</a:t>
              </a:r>
            </a:p>
          </p:txBody>
        </p:sp>
        <p:cxnSp>
          <p:nvCxnSpPr>
            <p:cNvPr id="8" name="Straight Arrow Connector 7">
              <a:extLst>
                <a:ext uri="{FF2B5EF4-FFF2-40B4-BE49-F238E27FC236}">
                  <a16:creationId xmlns:a16="http://schemas.microsoft.com/office/drawing/2014/main" id="{8D343255-6983-EA13-2DE9-7DE2800A2AF0}"/>
                </a:ext>
              </a:extLst>
            </p:cNvPr>
            <p:cNvCxnSpPr>
              <a:cxnSpLocks/>
            </p:cNvCxnSpPr>
            <p:nvPr/>
          </p:nvCxnSpPr>
          <p:spPr>
            <a:xfrm flipV="1">
              <a:off x="5486158" y="2028558"/>
              <a:ext cx="393660" cy="603737"/>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1A4D624D-1A81-96AE-0FB9-794C7E00F995}"/>
                </a:ext>
              </a:extLst>
            </p:cNvPr>
            <p:cNvSpPr/>
            <p:nvPr/>
          </p:nvSpPr>
          <p:spPr>
            <a:xfrm>
              <a:off x="3706615" y="1074465"/>
              <a:ext cx="1107141" cy="1107141"/>
            </a:xfrm>
            <a:prstGeom prst="roundRect">
              <a:avLst/>
            </a:prstGeom>
            <a:solidFill>
              <a:srgbClr val="FBE5D6"/>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rPr>
                <a:t>AMPL</a:t>
              </a:r>
            </a:p>
          </p:txBody>
        </p:sp>
      </p:grpSp>
      <p:grpSp>
        <p:nvGrpSpPr>
          <p:cNvPr id="10" name="Group 9">
            <a:extLst>
              <a:ext uri="{FF2B5EF4-FFF2-40B4-BE49-F238E27FC236}">
                <a16:creationId xmlns:a16="http://schemas.microsoft.com/office/drawing/2014/main" id="{653263A6-A10F-457E-3BD1-6F90BA3048C7}"/>
              </a:ext>
            </a:extLst>
          </p:cNvPr>
          <p:cNvGrpSpPr/>
          <p:nvPr/>
        </p:nvGrpSpPr>
        <p:grpSpPr>
          <a:xfrm>
            <a:off x="4524950" y="4191000"/>
            <a:ext cx="4362870" cy="2303032"/>
            <a:chOff x="4060002" y="4191000"/>
            <a:chExt cx="4362870" cy="2303032"/>
          </a:xfrm>
        </p:grpSpPr>
        <p:cxnSp>
          <p:nvCxnSpPr>
            <p:cNvPr id="11" name="Straight Arrow Connector 10">
              <a:extLst>
                <a:ext uri="{FF2B5EF4-FFF2-40B4-BE49-F238E27FC236}">
                  <a16:creationId xmlns:a16="http://schemas.microsoft.com/office/drawing/2014/main" id="{6A0B0BAA-DAF3-D22B-61D2-68BE01B5233B}"/>
                </a:ext>
              </a:extLst>
            </p:cNvPr>
            <p:cNvCxnSpPr>
              <a:cxnSpLocks/>
            </p:cNvCxnSpPr>
            <p:nvPr/>
          </p:nvCxnSpPr>
          <p:spPr>
            <a:xfrm>
              <a:off x="5895316" y="4191000"/>
              <a:ext cx="817828" cy="1046344"/>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4B1FBCA2-B201-E229-3D29-B64D3E9A6C6C}"/>
                </a:ext>
              </a:extLst>
            </p:cNvPr>
            <p:cNvSpPr/>
            <p:nvPr/>
          </p:nvSpPr>
          <p:spPr>
            <a:xfrm>
              <a:off x="4060002" y="5274507"/>
              <a:ext cx="1107141" cy="1107141"/>
            </a:xfrm>
            <a:prstGeom prst="roundRect">
              <a:avLst/>
            </a:prstGeom>
            <a:solidFill>
              <a:srgbClr val="FBE5D6"/>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rPr>
                <a:t>BMS</a:t>
              </a:r>
            </a:p>
          </p:txBody>
        </p:sp>
        <p:cxnSp>
          <p:nvCxnSpPr>
            <p:cNvPr id="13" name="Straight Arrow Connector 12">
              <a:extLst>
                <a:ext uri="{FF2B5EF4-FFF2-40B4-BE49-F238E27FC236}">
                  <a16:creationId xmlns:a16="http://schemas.microsoft.com/office/drawing/2014/main" id="{D06A2AFD-9027-2043-97F3-C8458DFABA21}"/>
                </a:ext>
              </a:extLst>
            </p:cNvPr>
            <p:cNvCxnSpPr>
              <a:cxnSpLocks/>
              <a:endCxn id="12" idx="0"/>
            </p:cNvCxnSpPr>
            <p:nvPr/>
          </p:nvCxnSpPr>
          <p:spPr>
            <a:xfrm flipH="1">
              <a:off x="4613573" y="4196946"/>
              <a:ext cx="391780" cy="1077561"/>
            </a:xfrm>
            <a:prstGeom prst="straightConnector1">
              <a:avLst/>
            </a:prstGeom>
            <a:ln w="1270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17B11DB-C521-C2FD-60E3-A2CCEF67AD83}"/>
                </a:ext>
              </a:extLst>
            </p:cNvPr>
            <p:cNvSpPr txBox="1"/>
            <p:nvPr/>
          </p:nvSpPr>
          <p:spPr>
            <a:xfrm>
              <a:off x="6056455" y="5047482"/>
              <a:ext cx="2366417" cy="1446550"/>
            </a:xfrm>
            <a:prstGeom prst="rect">
              <a:avLst/>
            </a:prstGeom>
            <a:noFill/>
          </p:spPr>
          <p:txBody>
            <a:bodyPr wrap="none" rtlCol="0">
              <a:spAutoFit/>
            </a:bodyPr>
            <a:lstStyle/>
            <a:p>
              <a:pPr algn="ctr"/>
              <a:r>
                <a:rPr lang="en-US" sz="4800" b="1" dirty="0">
                  <a:solidFill>
                    <a:srgbClr val="ED7D31"/>
                  </a:solidFill>
                </a:rPr>
                <a:t>50+N</a:t>
              </a:r>
            </a:p>
            <a:p>
              <a:pPr algn="ctr"/>
              <a:r>
                <a:rPr lang="en-US" sz="4000" b="1" dirty="0">
                  <a:solidFill>
                    <a:srgbClr val="ED7D31"/>
                  </a:solidFill>
                </a:rPr>
                <a:t>Programs!</a:t>
              </a:r>
            </a:p>
          </p:txBody>
        </p:sp>
      </p:grpSp>
      <p:sp>
        <p:nvSpPr>
          <p:cNvPr id="5" name="Rectangle 4">
            <a:extLst>
              <a:ext uri="{FF2B5EF4-FFF2-40B4-BE49-F238E27FC236}">
                <a16:creationId xmlns:a16="http://schemas.microsoft.com/office/drawing/2014/main" id="{853D2309-FE83-C990-E96B-F1867FF3869B}"/>
              </a:ext>
            </a:extLst>
          </p:cNvPr>
          <p:cNvSpPr/>
          <p:nvPr/>
        </p:nvSpPr>
        <p:spPr>
          <a:xfrm>
            <a:off x="4800600" y="2609850"/>
            <a:ext cx="2590800" cy="1581150"/>
          </a:xfrm>
          <a:prstGeom prst="rect">
            <a:avLst/>
          </a:prstGeom>
          <a:solidFill>
            <a:srgbClr val="A2C1E6">
              <a:alpha val="50000"/>
            </a:srgbClr>
          </a:solid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rgbClr val="4472C4"/>
                </a:solidFill>
              </a:rPr>
              <a:t>VDIF</a:t>
            </a:r>
          </a:p>
        </p:txBody>
      </p:sp>
    </p:spTree>
    <p:extLst>
      <p:ext uri="{BB962C8B-B14F-4D97-AF65-F5344CB8AC3E}">
        <p14:creationId xmlns:p14="http://schemas.microsoft.com/office/powerpoint/2010/main" val="220114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3000"/>
                                        <p:tgtEl>
                                          <p:spTgt spid="298"/>
                                        </p:tgtEl>
                                      </p:cBhvr>
                                    </p:animEffect>
                                  </p:childTnLst>
                                </p:cTn>
                              </p:par>
                            </p:childTnLst>
                          </p:cTn>
                        </p:par>
                        <p:par>
                          <p:cTn id="8" fill="hold">
                            <p:stCondLst>
                              <p:cond delay="3000"/>
                            </p:stCondLst>
                            <p:childTnLst>
                              <p:par>
                                <p:cTn id="9" presetID="9" presetClass="exit" presetSubtype="0" fill="hold" nodeType="afterEffect">
                                  <p:stCondLst>
                                    <p:cond delay="0"/>
                                  </p:stCondLst>
                                  <p:childTnLst>
                                    <p:animEffect transition="out" filter="dissolve">
                                      <p:cBhvr>
                                        <p:cTn id="10" dur="2000"/>
                                        <p:tgtEl>
                                          <p:spTgt spid="279"/>
                                        </p:tgtEl>
                                      </p:cBhvr>
                                    </p:animEffect>
                                    <p:set>
                                      <p:cBhvr>
                                        <p:cTn id="11" dur="1" fill="hold">
                                          <p:stCondLst>
                                            <p:cond delay="1999"/>
                                          </p:stCondLst>
                                        </p:cTn>
                                        <p:tgtEl>
                                          <p:spTgt spid="279"/>
                                        </p:tgtEl>
                                        <p:attrNameLst>
                                          <p:attrName>style.visibility</p:attrName>
                                        </p:attrNameLst>
                                      </p:cBhvr>
                                      <p:to>
                                        <p:strVal val="hidden"/>
                                      </p:to>
                                    </p:set>
                                  </p:childTnLst>
                                </p:cTn>
                              </p:par>
                            </p:childTnLst>
                          </p:cTn>
                        </p:par>
                        <p:par>
                          <p:cTn id="12" fill="hold">
                            <p:stCondLst>
                              <p:cond delay="5000"/>
                            </p:stCondLst>
                            <p:childTnLst>
                              <p:par>
                                <p:cTn id="13" presetID="9" presetClass="exit" presetSubtype="0" fill="hold" nodeType="afterEffect">
                                  <p:stCondLst>
                                    <p:cond delay="0"/>
                                  </p:stCondLst>
                                  <p:childTnLst>
                                    <p:animEffect transition="out" filter="dissolve">
                                      <p:cBhvr>
                                        <p:cTn id="14" dur="2000"/>
                                        <p:tgtEl>
                                          <p:spTgt spid="4"/>
                                        </p:tgtEl>
                                      </p:cBhvr>
                                    </p:animEffect>
                                    <p:set>
                                      <p:cBhvr>
                                        <p:cTn id="15"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DCE56A9B-D391-A1E0-3456-3C7AA1A4BDE8}"/>
              </a:ext>
            </a:extLst>
          </p:cNvPr>
          <p:cNvPicPr>
            <a:picLocks noChangeAspect="1"/>
          </p:cNvPicPr>
          <p:nvPr/>
        </p:nvPicPr>
        <p:blipFill>
          <a:blip r:embed="rId3"/>
          <a:stretch>
            <a:fillRect/>
          </a:stretch>
        </p:blipFill>
        <p:spPr>
          <a:xfrm>
            <a:off x="3594100" y="1892300"/>
            <a:ext cx="5003800" cy="3073400"/>
          </a:xfrm>
          <a:prstGeom prst="rect">
            <a:avLst/>
          </a:prstGeom>
        </p:spPr>
      </p:pic>
    </p:spTree>
    <p:extLst>
      <p:ext uri="{BB962C8B-B14F-4D97-AF65-F5344CB8AC3E}">
        <p14:creationId xmlns:p14="http://schemas.microsoft.com/office/powerpoint/2010/main" val="1252402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C4BC95-82D0-1527-E6D1-C7C195A5BEFD}"/>
              </a:ext>
            </a:extLst>
          </p:cNvPr>
          <p:cNvSpPr txBox="1"/>
          <p:nvPr/>
        </p:nvSpPr>
        <p:spPr>
          <a:xfrm>
            <a:off x="5818099" y="4949610"/>
            <a:ext cx="2632644" cy="1569660"/>
          </a:xfrm>
          <a:prstGeom prst="rect">
            <a:avLst/>
          </a:prstGeom>
          <a:noFill/>
        </p:spPr>
        <p:txBody>
          <a:bodyPr wrap="none" rtlCol="0">
            <a:spAutoFit/>
          </a:bodyPr>
          <a:lstStyle/>
          <a:p>
            <a:r>
              <a:rPr lang="en-US" sz="3200" b="1" dirty="0">
                <a:latin typeface="Arial Black" panose="020B0604020202020204" pitchFamily="34" charset="0"/>
                <a:cs typeface="Arial Black" panose="020B0604020202020204" pitchFamily="34" charset="0"/>
              </a:rPr>
              <a:t>Electronic </a:t>
            </a:r>
          </a:p>
          <a:p>
            <a:r>
              <a:rPr lang="en-US" sz="3200" b="1" dirty="0">
                <a:latin typeface="Arial Black" panose="020B0604020202020204" pitchFamily="34" charset="0"/>
                <a:cs typeface="Arial Black" panose="020B0604020202020204" pitchFamily="34" charset="0"/>
              </a:rPr>
              <a:t>Health</a:t>
            </a:r>
          </a:p>
          <a:p>
            <a:r>
              <a:rPr lang="en-US" sz="3200" b="1" dirty="0">
                <a:latin typeface="Arial Black" panose="020B0604020202020204" pitchFamily="34" charset="0"/>
                <a:cs typeface="Arial Black" panose="020B0604020202020204" pitchFamily="34" charset="0"/>
              </a:rPr>
              <a:t>Record</a:t>
            </a:r>
          </a:p>
        </p:txBody>
      </p:sp>
      <p:grpSp>
        <p:nvGrpSpPr>
          <p:cNvPr id="15" name="Group 14">
            <a:extLst>
              <a:ext uri="{FF2B5EF4-FFF2-40B4-BE49-F238E27FC236}">
                <a16:creationId xmlns:a16="http://schemas.microsoft.com/office/drawing/2014/main" id="{95FFD588-7FC1-B849-29B7-F5A7F5715800}"/>
              </a:ext>
            </a:extLst>
          </p:cNvPr>
          <p:cNvGrpSpPr/>
          <p:nvPr/>
        </p:nvGrpSpPr>
        <p:grpSpPr>
          <a:xfrm>
            <a:off x="4865035" y="4823529"/>
            <a:ext cx="950096" cy="1637309"/>
            <a:chOff x="4865035" y="4823529"/>
            <a:chExt cx="950096" cy="1637309"/>
          </a:xfrm>
        </p:grpSpPr>
        <p:sp>
          <p:nvSpPr>
            <p:cNvPr id="16" name="Rounded Rectangle 15">
              <a:extLst>
                <a:ext uri="{FF2B5EF4-FFF2-40B4-BE49-F238E27FC236}">
                  <a16:creationId xmlns:a16="http://schemas.microsoft.com/office/drawing/2014/main" id="{BC526CB9-DC58-9061-0D1D-F17736757E1A}"/>
                </a:ext>
              </a:extLst>
            </p:cNvPr>
            <p:cNvSpPr/>
            <p:nvPr/>
          </p:nvSpPr>
          <p:spPr>
            <a:xfrm>
              <a:off x="4865035" y="5091881"/>
              <a:ext cx="950096" cy="1368957"/>
            </a:xfrm>
            <a:prstGeom prst="roundRect">
              <a:avLst/>
            </a:prstGeom>
            <a:solidFill>
              <a:srgbClr val="D4B87A"/>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002CF6-5C73-A403-FC91-4D3431D30346}"/>
                </a:ext>
              </a:extLst>
            </p:cNvPr>
            <p:cNvSpPr/>
            <p:nvPr/>
          </p:nvSpPr>
          <p:spPr>
            <a:xfrm>
              <a:off x="4937759" y="5232610"/>
              <a:ext cx="808745" cy="1084743"/>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9AC0C91B-3286-7627-3535-ED612D851BF0}"/>
                </a:ext>
              </a:extLst>
            </p:cNvPr>
            <p:cNvSpPr/>
            <p:nvPr/>
          </p:nvSpPr>
          <p:spPr>
            <a:xfrm>
              <a:off x="4997312" y="4823529"/>
              <a:ext cx="681545" cy="467291"/>
            </a:xfrm>
            <a:custGeom>
              <a:avLst/>
              <a:gdLst>
                <a:gd name="connsiteX0" fmla="*/ 384175 w 762000"/>
                <a:gd name="connsiteY0" fmla="*/ 113866 h 444500"/>
                <a:gd name="connsiteX1" fmla="*/ 282575 w 762000"/>
                <a:gd name="connsiteY1" fmla="*/ 215466 h 444500"/>
                <a:gd name="connsiteX2" fmla="*/ 384175 w 762000"/>
                <a:gd name="connsiteY2" fmla="*/ 317066 h 444500"/>
                <a:gd name="connsiteX3" fmla="*/ 485775 w 762000"/>
                <a:gd name="connsiteY3" fmla="*/ 215466 h 444500"/>
                <a:gd name="connsiteX4" fmla="*/ 384175 w 762000"/>
                <a:gd name="connsiteY4" fmla="*/ 113866 h 444500"/>
                <a:gd name="connsiteX5" fmla="*/ 381000 w 762000"/>
                <a:gd name="connsiteY5" fmla="*/ 0 h 444500"/>
                <a:gd name="connsiteX6" fmla="*/ 628650 w 762000"/>
                <a:gd name="connsiteY6" fmla="*/ 247650 h 444500"/>
                <a:gd name="connsiteX7" fmla="*/ 614636 w 762000"/>
                <a:gd name="connsiteY7" fmla="*/ 317066 h 444500"/>
                <a:gd name="connsiteX8" fmla="*/ 723899 w 762000"/>
                <a:gd name="connsiteY8" fmla="*/ 317066 h 444500"/>
                <a:gd name="connsiteX9" fmla="*/ 762000 w 762000"/>
                <a:gd name="connsiteY9" fmla="*/ 355167 h 444500"/>
                <a:gd name="connsiteX10" fmla="*/ 762000 w 762000"/>
                <a:gd name="connsiteY10" fmla="*/ 444500 h 444500"/>
                <a:gd name="connsiteX11" fmla="*/ 0 w 762000"/>
                <a:gd name="connsiteY11" fmla="*/ 444500 h 444500"/>
                <a:gd name="connsiteX12" fmla="*/ 0 w 762000"/>
                <a:gd name="connsiteY12" fmla="*/ 355167 h 444500"/>
                <a:gd name="connsiteX13" fmla="*/ 38101 w 762000"/>
                <a:gd name="connsiteY13" fmla="*/ 317066 h 444500"/>
                <a:gd name="connsiteX14" fmla="*/ 147365 w 762000"/>
                <a:gd name="connsiteY14" fmla="*/ 317066 h 444500"/>
                <a:gd name="connsiteX15" fmla="*/ 133350 w 762000"/>
                <a:gd name="connsiteY15" fmla="*/ 247650 h 444500"/>
                <a:gd name="connsiteX16" fmla="*/ 381000 w 762000"/>
                <a:gd name="connsiteY16" fmla="*/ 0 h 444500"/>
                <a:gd name="connsiteX0" fmla="*/ 384175 w 762000"/>
                <a:gd name="connsiteY0" fmla="*/ 113866 h 478602"/>
                <a:gd name="connsiteX1" fmla="*/ 282575 w 762000"/>
                <a:gd name="connsiteY1" fmla="*/ 215466 h 478602"/>
                <a:gd name="connsiteX2" fmla="*/ 384175 w 762000"/>
                <a:gd name="connsiteY2" fmla="*/ 317066 h 478602"/>
                <a:gd name="connsiteX3" fmla="*/ 485775 w 762000"/>
                <a:gd name="connsiteY3" fmla="*/ 215466 h 478602"/>
                <a:gd name="connsiteX4" fmla="*/ 384175 w 762000"/>
                <a:gd name="connsiteY4" fmla="*/ 113866 h 478602"/>
                <a:gd name="connsiteX5" fmla="*/ 381000 w 762000"/>
                <a:gd name="connsiteY5" fmla="*/ 0 h 478602"/>
                <a:gd name="connsiteX6" fmla="*/ 628650 w 762000"/>
                <a:gd name="connsiteY6" fmla="*/ 247650 h 478602"/>
                <a:gd name="connsiteX7" fmla="*/ 614636 w 762000"/>
                <a:gd name="connsiteY7" fmla="*/ 317066 h 478602"/>
                <a:gd name="connsiteX8" fmla="*/ 723899 w 762000"/>
                <a:gd name="connsiteY8" fmla="*/ 317066 h 478602"/>
                <a:gd name="connsiteX9" fmla="*/ 762000 w 762000"/>
                <a:gd name="connsiteY9" fmla="*/ 355167 h 478602"/>
                <a:gd name="connsiteX10" fmla="*/ 762000 w 762000"/>
                <a:gd name="connsiteY10" fmla="*/ 444500 h 478602"/>
                <a:gd name="connsiteX11" fmla="*/ 0 w 762000"/>
                <a:gd name="connsiteY11" fmla="*/ 478602 h 478602"/>
                <a:gd name="connsiteX12" fmla="*/ 0 w 762000"/>
                <a:gd name="connsiteY12" fmla="*/ 355167 h 478602"/>
                <a:gd name="connsiteX13" fmla="*/ 38101 w 762000"/>
                <a:gd name="connsiteY13" fmla="*/ 317066 h 478602"/>
                <a:gd name="connsiteX14" fmla="*/ 147365 w 762000"/>
                <a:gd name="connsiteY14" fmla="*/ 317066 h 478602"/>
                <a:gd name="connsiteX15" fmla="*/ 133350 w 762000"/>
                <a:gd name="connsiteY15" fmla="*/ 247650 h 478602"/>
                <a:gd name="connsiteX16" fmla="*/ 381000 w 762000"/>
                <a:gd name="connsiteY16" fmla="*/ 0 h 478602"/>
                <a:gd name="connsiteX0" fmla="*/ 384175 w 762000"/>
                <a:gd name="connsiteY0" fmla="*/ 113866 h 484286"/>
                <a:gd name="connsiteX1" fmla="*/ 282575 w 762000"/>
                <a:gd name="connsiteY1" fmla="*/ 215466 h 484286"/>
                <a:gd name="connsiteX2" fmla="*/ 384175 w 762000"/>
                <a:gd name="connsiteY2" fmla="*/ 317066 h 484286"/>
                <a:gd name="connsiteX3" fmla="*/ 485775 w 762000"/>
                <a:gd name="connsiteY3" fmla="*/ 215466 h 484286"/>
                <a:gd name="connsiteX4" fmla="*/ 384175 w 762000"/>
                <a:gd name="connsiteY4" fmla="*/ 113866 h 484286"/>
                <a:gd name="connsiteX5" fmla="*/ 381000 w 762000"/>
                <a:gd name="connsiteY5" fmla="*/ 0 h 484286"/>
                <a:gd name="connsiteX6" fmla="*/ 628650 w 762000"/>
                <a:gd name="connsiteY6" fmla="*/ 247650 h 484286"/>
                <a:gd name="connsiteX7" fmla="*/ 614636 w 762000"/>
                <a:gd name="connsiteY7" fmla="*/ 317066 h 484286"/>
                <a:gd name="connsiteX8" fmla="*/ 723899 w 762000"/>
                <a:gd name="connsiteY8" fmla="*/ 317066 h 484286"/>
                <a:gd name="connsiteX9" fmla="*/ 762000 w 762000"/>
                <a:gd name="connsiteY9" fmla="*/ 355167 h 484286"/>
                <a:gd name="connsiteX10" fmla="*/ 756316 w 762000"/>
                <a:gd name="connsiteY10" fmla="*/ 484286 h 484286"/>
                <a:gd name="connsiteX11" fmla="*/ 0 w 762000"/>
                <a:gd name="connsiteY11" fmla="*/ 478602 h 484286"/>
                <a:gd name="connsiteX12" fmla="*/ 0 w 762000"/>
                <a:gd name="connsiteY12" fmla="*/ 355167 h 484286"/>
                <a:gd name="connsiteX13" fmla="*/ 38101 w 762000"/>
                <a:gd name="connsiteY13" fmla="*/ 317066 h 484286"/>
                <a:gd name="connsiteX14" fmla="*/ 147365 w 762000"/>
                <a:gd name="connsiteY14" fmla="*/ 317066 h 484286"/>
                <a:gd name="connsiteX15" fmla="*/ 133350 w 762000"/>
                <a:gd name="connsiteY15" fmla="*/ 247650 h 484286"/>
                <a:gd name="connsiteX16" fmla="*/ 381000 w 762000"/>
                <a:gd name="connsiteY16" fmla="*/ 0 h 484286"/>
                <a:gd name="connsiteX0" fmla="*/ 389859 w 767684"/>
                <a:gd name="connsiteY0" fmla="*/ 113866 h 569540"/>
                <a:gd name="connsiteX1" fmla="*/ 288259 w 767684"/>
                <a:gd name="connsiteY1" fmla="*/ 215466 h 569540"/>
                <a:gd name="connsiteX2" fmla="*/ 389859 w 767684"/>
                <a:gd name="connsiteY2" fmla="*/ 317066 h 569540"/>
                <a:gd name="connsiteX3" fmla="*/ 491459 w 767684"/>
                <a:gd name="connsiteY3" fmla="*/ 215466 h 569540"/>
                <a:gd name="connsiteX4" fmla="*/ 389859 w 767684"/>
                <a:gd name="connsiteY4" fmla="*/ 113866 h 569540"/>
                <a:gd name="connsiteX5" fmla="*/ 386684 w 767684"/>
                <a:gd name="connsiteY5" fmla="*/ 0 h 569540"/>
                <a:gd name="connsiteX6" fmla="*/ 634334 w 767684"/>
                <a:gd name="connsiteY6" fmla="*/ 247650 h 569540"/>
                <a:gd name="connsiteX7" fmla="*/ 620320 w 767684"/>
                <a:gd name="connsiteY7" fmla="*/ 317066 h 569540"/>
                <a:gd name="connsiteX8" fmla="*/ 729583 w 767684"/>
                <a:gd name="connsiteY8" fmla="*/ 317066 h 569540"/>
                <a:gd name="connsiteX9" fmla="*/ 767684 w 767684"/>
                <a:gd name="connsiteY9" fmla="*/ 355167 h 569540"/>
                <a:gd name="connsiteX10" fmla="*/ 762000 w 767684"/>
                <a:gd name="connsiteY10" fmla="*/ 484286 h 569540"/>
                <a:gd name="connsiteX11" fmla="*/ 0 w 767684"/>
                <a:gd name="connsiteY11" fmla="*/ 569540 h 569540"/>
                <a:gd name="connsiteX12" fmla="*/ 5684 w 767684"/>
                <a:gd name="connsiteY12" fmla="*/ 355167 h 569540"/>
                <a:gd name="connsiteX13" fmla="*/ 43785 w 767684"/>
                <a:gd name="connsiteY13" fmla="*/ 317066 h 569540"/>
                <a:gd name="connsiteX14" fmla="*/ 153049 w 767684"/>
                <a:gd name="connsiteY14" fmla="*/ 317066 h 569540"/>
                <a:gd name="connsiteX15" fmla="*/ 139034 w 767684"/>
                <a:gd name="connsiteY15" fmla="*/ 247650 h 569540"/>
                <a:gd name="connsiteX16" fmla="*/ 386684 w 767684"/>
                <a:gd name="connsiteY16" fmla="*/ 0 h 569540"/>
                <a:gd name="connsiteX0" fmla="*/ 389859 w 767684"/>
                <a:gd name="connsiteY0" fmla="*/ 113866 h 569540"/>
                <a:gd name="connsiteX1" fmla="*/ 288259 w 767684"/>
                <a:gd name="connsiteY1" fmla="*/ 215466 h 569540"/>
                <a:gd name="connsiteX2" fmla="*/ 389859 w 767684"/>
                <a:gd name="connsiteY2" fmla="*/ 317066 h 569540"/>
                <a:gd name="connsiteX3" fmla="*/ 491459 w 767684"/>
                <a:gd name="connsiteY3" fmla="*/ 215466 h 569540"/>
                <a:gd name="connsiteX4" fmla="*/ 389859 w 767684"/>
                <a:gd name="connsiteY4" fmla="*/ 113866 h 569540"/>
                <a:gd name="connsiteX5" fmla="*/ 386684 w 767684"/>
                <a:gd name="connsiteY5" fmla="*/ 0 h 569540"/>
                <a:gd name="connsiteX6" fmla="*/ 634334 w 767684"/>
                <a:gd name="connsiteY6" fmla="*/ 247650 h 569540"/>
                <a:gd name="connsiteX7" fmla="*/ 620320 w 767684"/>
                <a:gd name="connsiteY7" fmla="*/ 317066 h 569540"/>
                <a:gd name="connsiteX8" fmla="*/ 729583 w 767684"/>
                <a:gd name="connsiteY8" fmla="*/ 317066 h 569540"/>
                <a:gd name="connsiteX9" fmla="*/ 767684 w 767684"/>
                <a:gd name="connsiteY9" fmla="*/ 355167 h 569540"/>
                <a:gd name="connsiteX10" fmla="*/ 756317 w 767684"/>
                <a:gd name="connsiteY10" fmla="*/ 563856 h 569540"/>
                <a:gd name="connsiteX11" fmla="*/ 0 w 767684"/>
                <a:gd name="connsiteY11" fmla="*/ 569540 h 569540"/>
                <a:gd name="connsiteX12" fmla="*/ 5684 w 767684"/>
                <a:gd name="connsiteY12" fmla="*/ 355167 h 569540"/>
                <a:gd name="connsiteX13" fmla="*/ 43785 w 767684"/>
                <a:gd name="connsiteY13" fmla="*/ 317066 h 569540"/>
                <a:gd name="connsiteX14" fmla="*/ 153049 w 767684"/>
                <a:gd name="connsiteY14" fmla="*/ 317066 h 569540"/>
                <a:gd name="connsiteX15" fmla="*/ 139034 w 767684"/>
                <a:gd name="connsiteY15" fmla="*/ 247650 h 569540"/>
                <a:gd name="connsiteX16" fmla="*/ 386684 w 767684"/>
                <a:gd name="connsiteY16" fmla="*/ 0 h 569540"/>
                <a:gd name="connsiteX0" fmla="*/ 389859 w 779051"/>
                <a:gd name="connsiteY0" fmla="*/ 113866 h 569540"/>
                <a:gd name="connsiteX1" fmla="*/ 288259 w 779051"/>
                <a:gd name="connsiteY1" fmla="*/ 215466 h 569540"/>
                <a:gd name="connsiteX2" fmla="*/ 389859 w 779051"/>
                <a:gd name="connsiteY2" fmla="*/ 317066 h 569540"/>
                <a:gd name="connsiteX3" fmla="*/ 491459 w 779051"/>
                <a:gd name="connsiteY3" fmla="*/ 215466 h 569540"/>
                <a:gd name="connsiteX4" fmla="*/ 389859 w 779051"/>
                <a:gd name="connsiteY4" fmla="*/ 113866 h 569540"/>
                <a:gd name="connsiteX5" fmla="*/ 386684 w 779051"/>
                <a:gd name="connsiteY5" fmla="*/ 0 h 569540"/>
                <a:gd name="connsiteX6" fmla="*/ 634334 w 779051"/>
                <a:gd name="connsiteY6" fmla="*/ 247650 h 569540"/>
                <a:gd name="connsiteX7" fmla="*/ 620320 w 779051"/>
                <a:gd name="connsiteY7" fmla="*/ 317066 h 569540"/>
                <a:gd name="connsiteX8" fmla="*/ 729583 w 779051"/>
                <a:gd name="connsiteY8" fmla="*/ 317066 h 569540"/>
                <a:gd name="connsiteX9" fmla="*/ 767684 w 779051"/>
                <a:gd name="connsiteY9" fmla="*/ 355167 h 569540"/>
                <a:gd name="connsiteX10" fmla="*/ 779051 w 779051"/>
                <a:gd name="connsiteY10" fmla="*/ 569540 h 569540"/>
                <a:gd name="connsiteX11" fmla="*/ 0 w 779051"/>
                <a:gd name="connsiteY11" fmla="*/ 569540 h 569540"/>
                <a:gd name="connsiteX12" fmla="*/ 5684 w 779051"/>
                <a:gd name="connsiteY12" fmla="*/ 355167 h 569540"/>
                <a:gd name="connsiteX13" fmla="*/ 43785 w 779051"/>
                <a:gd name="connsiteY13" fmla="*/ 317066 h 569540"/>
                <a:gd name="connsiteX14" fmla="*/ 153049 w 779051"/>
                <a:gd name="connsiteY14" fmla="*/ 317066 h 569540"/>
                <a:gd name="connsiteX15" fmla="*/ 139034 w 779051"/>
                <a:gd name="connsiteY15" fmla="*/ 247650 h 569540"/>
                <a:gd name="connsiteX16" fmla="*/ 386684 w 779051"/>
                <a:gd name="connsiteY16" fmla="*/ 0 h 569540"/>
                <a:gd name="connsiteX0" fmla="*/ 429644 w 818836"/>
                <a:gd name="connsiteY0" fmla="*/ 113866 h 575224"/>
                <a:gd name="connsiteX1" fmla="*/ 328044 w 818836"/>
                <a:gd name="connsiteY1" fmla="*/ 215466 h 575224"/>
                <a:gd name="connsiteX2" fmla="*/ 429644 w 818836"/>
                <a:gd name="connsiteY2" fmla="*/ 317066 h 575224"/>
                <a:gd name="connsiteX3" fmla="*/ 531244 w 818836"/>
                <a:gd name="connsiteY3" fmla="*/ 215466 h 575224"/>
                <a:gd name="connsiteX4" fmla="*/ 429644 w 818836"/>
                <a:gd name="connsiteY4" fmla="*/ 113866 h 575224"/>
                <a:gd name="connsiteX5" fmla="*/ 426469 w 818836"/>
                <a:gd name="connsiteY5" fmla="*/ 0 h 575224"/>
                <a:gd name="connsiteX6" fmla="*/ 674119 w 818836"/>
                <a:gd name="connsiteY6" fmla="*/ 247650 h 575224"/>
                <a:gd name="connsiteX7" fmla="*/ 660105 w 818836"/>
                <a:gd name="connsiteY7" fmla="*/ 317066 h 575224"/>
                <a:gd name="connsiteX8" fmla="*/ 769368 w 818836"/>
                <a:gd name="connsiteY8" fmla="*/ 317066 h 575224"/>
                <a:gd name="connsiteX9" fmla="*/ 807469 w 818836"/>
                <a:gd name="connsiteY9" fmla="*/ 355167 h 575224"/>
                <a:gd name="connsiteX10" fmla="*/ 818836 w 818836"/>
                <a:gd name="connsiteY10" fmla="*/ 569540 h 575224"/>
                <a:gd name="connsiteX11" fmla="*/ 0 w 818836"/>
                <a:gd name="connsiteY11" fmla="*/ 575224 h 575224"/>
                <a:gd name="connsiteX12" fmla="*/ 45469 w 818836"/>
                <a:gd name="connsiteY12" fmla="*/ 355167 h 575224"/>
                <a:gd name="connsiteX13" fmla="*/ 83570 w 818836"/>
                <a:gd name="connsiteY13" fmla="*/ 317066 h 575224"/>
                <a:gd name="connsiteX14" fmla="*/ 192834 w 818836"/>
                <a:gd name="connsiteY14" fmla="*/ 317066 h 575224"/>
                <a:gd name="connsiteX15" fmla="*/ 178819 w 818836"/>
                <a:gd name="connsiteY15" fmla="*/ 247650 h 575224"/>
                <a:gd name="connsiteX16" fmla="*/ 426469 w 818836"/>
                <a:gd name="connsiteY16" fmla="*/ 0 h 575224"/>
                <a:gd name="connsiteX0" fmla="*/ 429644 w 852938"/>
                <a:gd name="connsiteY0" fmla="*/ 113866 h 580908"/>
                <a:gd name="connsiteX1" fmla="*/ 328044 w 852938"/>
                <a:gd name="connsiteY1" fmla="*/ 215466 h 580908"/>
                <a:gd name="connsiteX2" fmla="*/ 429644 w 852938"/>
                <a:gd name="connsiteY2" fmla="*/ 317066 h 580908"/>
                <a:gd name="connsiteX3" fmla="*/ 531244 w 852938"/>
                <a:gd name="connsiteY3" fmla="*/ 215466 h 580908"/>
                <a:gd name="connsiteX4" fmla="*/ 429644 w 852938"/>
                <a:gd name="connsiteY4" fmla="*/ 113866 h 580908"/>
                <a:gd name="connsiteX5" fmla="*/ 426469 w 852938"/>
                <a:gd name="connsiteY5" fmla="*/ 0 h 580908"/>
                <a:gd name="connsiteX6" fmla="*/ 674119 w 852938"/>
                <a:gd name="connsiteY6" fmla="*/ 247650 h 580908"/>
                <a:gd name="connsiteX7" fmla="*/ 660105 w 852938"/>
                <a:gd name="connsiteY7" fmla="*/ 317066 h 580908"/>
                <a:gd name="connsiteX8" fmla="*/ 769368 w 852938"/>
                <a:gd name="connsiteY8" fmla="*/ 317066 h 580908"/>
                <a:gd name="connsiteX9" fmla="*/ 807469 w 852938"/>
                <a:gd name="connsiteY9" fmla="*/ 355167 h 580908"/>
                <a:gd name="connsiteX10" fmla="*/ 852938 w 852938"/>
                <a:gd name="connsiteY10" fmla="*/ 580908 h 580908"/>
                <a:gd name="connsiteX11" fmla="*/ 0 w 852938"/>
                <a:gd name="connsiteY11" fmla="*/ 575224 h 580908"/>
                <a:gd name="connsiteX12" fmla="*/ 45469 w 852938"/>
                <a:gd name="connsiteY12" fmla="*/ 355167 h 580908"/>
                <a:gd name="connsiteX13" fmla="*/ 83570 w 852938"/>
                <a:gd name="connsiteY13" fmla="*/ 317066 h 580908"/>
                <a:gd name="connsiteX14" fmla="*/ 192834 w 852938"/>
                <a:gd name="connsiteY14" fmla="*/ 317066 h 580908"/>
                <a:gd name="connsiteX15" fmla="*/ 178819 w 852938"/>
                <a:gd name="connsiteY15" fmla="*/ 247650 h 580908"/>
                <a:gd name="connsiteX16" fmla="*/ 426469 w 852938"/>
                <a:gd name="connsiteY16" fmla="*/ 0 h 580908"/>
                <a:gd name="connsiteX0" fmla="*/ 429644 w 824520"/>
                <a:gd name="connsiteY0" fmla="*/ 113866 h 586592"/>
                <a:gd name="connsiteX1" fmla="*/ 328044 w 824520"/>
                <a:gd name="connsiteY1" fmla="*/ 215466 h 586592"/>
                <a:gd name="connsiteX2" fmla="*/ 429644 w 824520"/>
                <a:gd name="connsiteY2" fmla="*/ 317066 h 586592"/>
                <a:gd name="connsiteX3" fmla="*/ 531244 w 824520"/>
                <a:gd name="connsiteY3" fmla="*/ 215466 h 586592"/>
                <a:gd name="connsiteX4" fmla="*/ 429644 w 824520"/>
                <a:gd name="connsiteY4" fmla="*/ 113866 h 586592"/>
                <a:gd name="connsiteX5" fmla="*/ 426469 w 824520"/>
                <a:gd name="connsiteY5" fmla="*/ 0 h 586592"/>
                <a:gd name="connsiteX6" fmla="*/ 674119 w 824520"/>
                <a:gd name="connsiteY6" fmla="*/ 247650 h 586592"/>
                <a:gd name="connsiteX7" fmla="*/ 660105 w 824520"/>
                <a:gd name="connsiteY7" fmla="*/ 317066 h 586592"/>
                <a:gd name="connsiteX8" fmla="*/ 769368 w 824520"/>
                <a:gd name="connsiteY8" fmla="*/ 317066 h 586592"/>
                <a:gd name="connsiteX9" fmla="*/ 807469 w 824520"/>
                <a:gd name="connsiteY9" fmla="*/ 355167 h 586592"/>
                <a:gd name="connsiteX10" fmla="*/ 824520 w 824520"/>
                <a:gd name="connsiteY10" fmla="*/ 586592 h 586592"/>
                <a:gd name="connsiteX11" fmla="*/ 0 w 824520"/>
                <a:gd name="connsiteY11" fmla="*/ 575224 h 586592"/>
                <a:gd name="connsiteX12" fmla="*/ 45469 w 824520"/>
                <a:gd name="connsiteY12" fmla="*/ 355167 h 586592"/>
                <a:gd name="connsiteX13" fmla="*/ 83570 w 824520"/>
                <a:gd name="connsiteY13" fmla="*/ 317066 h 586592"/>
                <a:gd name="connsiteX14" fmla="*/ 192834 w 824520"/>
                <a:gd name="connsiteY14" fmla="*/ 317066 h 586592"/>
                <a:gd name="connsiteX15" fmla="*/ 178819 w 824520"/>
                <a:gd name="connsiteY15" fmla="*/ 247650 h 586592"/>
                <a:gd name="connsiteX16" fmla="*/ 426469 w 824520"/>
                <a:gd name="connsiteY16" fmla="*/ 0 h 586592"/>
                <a:gd name="connsiteX0" fmla="*/ 429644 w 847255"/>
                <a:gd name="connsiteY0" fmla="*/ 113866 h 580908"/>
                <a:gd name="connsiteX1" fmla="*/ 328044 w 847255"/>
                <a:gd name="connsiteY1" fmla="*/ 215466 h 580908"/>
                <a:gd name="connsiteX2" fmla="*/ 429644 w 847255"/>
                <a:gd name="connsiteY2" fmla="*/ 317066 h 580908"/>
                <a:gd name="connsiteX3" fmla="*/ 531244 w 847255"/>
                <a:gd name="connsiteY3" fmla="*/ 215466 h 580908"/>
                <a:gd name="connsiteX4" fmla="*/ 429644 w 847255"/>
                <a:gd name="connsiteY4" fmla="*/ 113866 h 580908"/>
                <a:gd name="connsiteX5" fmla="*/ 426469 w 847255"/>
                <a:gd name="connsiteY5" fmla="*/ 0 h 580908"/>
                <a:gd name="connsiteX6" fmla="*/ 674119 w 847255"/>
                <a:gd name="connsiteY6" fmla="*/ 247650 h 580908"/>
                <a:gd name="connsiteX7" fmla="*/ 660105 w 847255"/>
                <a:gd name="connsiteY7" fmla="*/ 317066 h 580908"/>
                <a:gd name="connsiteX8" fmla="*/ 769368 w 847255"/>
                <a:gd name="connsiteY8" fmla="*/ 317066 h 580908"/>
                <a:gd name="connsiteX9" fmla="*/ 807469 w 847255"/>
                <a:gd name="connsiteY9" fmla="*/ 355167 h 580908"/>
                <a:gd name="connsiteX10" fmla="*/ 847255 w 847255"/>
                <a:gd name="connsiteY10" fmla="*/ 580908 h 580908"/>
                <a:gd name="connsiteX11" fmla="*/ 0 w 847255"/>
                <a:gd name="connsiteY11" fmla="*/ 575224 h 580908"/>
                <a:gd name="connsiteX12" fmla="*/ 45469 w 847255"/>
                <a:gd name="connsiteY12" fmla="*/ 355167 h 580908"/>
                <a:gd name="connsiteX13" fmla="*/ 83570 w 847255"/>
                <a:gd name="connsiteY13" fmla="*/ 317066 h 580908"/>
                <a:gd name="connsiteX14" fmla="*/ 192834 w 847255"/>
                <a:gd name="connsiteY14" fmla="*/ 317066 h 580908"/>
                <a:gd name="connsiteX15" fmla="*/ 178819 w 847255"/>
                <a:gd name="connsiteY15" fmla="*/ 247650 h 580908"/>
                <a:gd name="connsiteX16" fmla="*/ 426469 w 847255"/>
                <a:gd name="connsiteY16" fmla="*/ 0 h 58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255" h="580908">
                  <a:moveTo>
                    <a:pt x="429644" y="113866"/>
                  </a:moveTo>
                  <a:cubicBezTo>
                    <a:pt x="373532" y="113866"/>
                    <a:pt x="328044" y="159354"/>
                    <a:pt x="328044" y="215466"/>
                  </a:cubicBezTo>
                  <a:cubicBezTo>
                    <a:pt x="328044" y="271578"/>
                    <a:pt x="373532" y="317066"/>
                    <a:pt x="429644" y="317066"/>
                  </a:cubicBezTo>
                  <a:cubicBezTo>
                    <a:pt x="485756" y="317066"/>
                    <a:pt x="531244" y="271578"/>
                    <a:pt x="531244" y="215466"/>
                  </a:cubicBezTo>
                  <a:cubicBezTo>
                    <a:pt x="531244" y="159354"/>
                    <a:pt x="485756" y="113866"/>
                    <a:pt x="429644" y="113866"/>
                  </a:cubicBezTo>
                  <a:close/>
                  <a:moveTo>
                    <a:pt x="426469" y="0"/>
                  </a:moveTo>
                  <a:cubicBezTo>
                    <a:pt x="563242" y="0"/>
                    <a:pt x="674119" y="110877"/>
                    <a:pt x="674119" y="247650"/>
                  </a:cubicBezTo>
                  <a:lnTo>
                    <a:pt x="660105" y="317066"/>
                  </a:lnTo>
                  <a:lnTo>
                    <a:pt x="769368" y="317066"/>
                  </a:lnTo>
                  <a:cubicBezTo>
                    <a:pt x="790411" y="317066"/>
                    <a:pt x="807469" y="334124"/>
                    <a:pt x="807469" y="355167"/>
                  </a:cubicBezTo>
                  <a:lnTo>
                    <a:pt x="847255" y="580908"/>
                  </a:lnTo>
                  <a:lnTo>
                    <a:pt x="0" y="575224"/>
                  </a:lnTo>
                  <a:lnTo>
                    <a:pt x="45469" y="355167"/>
                  </a:lnTo>
                  <a:cubicBezTo>
                    <a:pt x="45469" y="334124"/>
                    <a:pt x="62527" y="317066"/>
                    <a:pt x="83570" y="317066"/>
                  </a:cubicBezTo>
                  <a:lnTo>
                    <a:pt x="192834" y="317066"/>
                  </a:lnTo>
                  <a:lnTo>
                    <a:pt x="178819" y="247650"/>
                  </a:lnTo>
                  <a:cubicBezTo>
                    <a:pt x="178819" y="110877"/>
                    <a:pt x="289696" y="0"/>
                    <a:pt x="426469" y="0"/>
                  </a:cubicBezTo>
                  <a:close/>
                </a:path>
              </a:pathLst>
            </a:custGeom>
            <a:solidFill>
              <a:srgbClr val="C4C4C4"/>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2BF71C29-76D5-EA9E-6051-A1FF03706FBF}"/>
                </a:ext>
              </a:extLst>
            </p:cNvPr>
            <p:cNvSpPr/>
            <p:nvPr/>
          </p:nvSpPr>
          <p:spPr>
            <a:xfrm rot="5400000">
              <a:off x="5287248" y="5866257"/>
              <a:ext cx="391609" cy="391609"/>
            </a:xfrm>
            <a:custGeom>
              <a:avLst/>
              <a:gdLst>
                <a:gd name="connsiteX0" fmla="*/ 0 w 860425"/>
                <a:gd name="connsiteY0" fmla="*/ 522288 h 860427"/>
                <a:gd name="connsiteX1" fmla="*/ 0 w 860425"/>
                <a:gd name="connsiteY1" fmla="*/ 338138 h 860427"/>
                <a:gd name="connsiteX2" fmla="*/ 338138 w 860425"/>
                <a:gd name="connsiteY2" fmla="*/ 338138 h 860427"/>
                <a:gd name="connsiteX3" fmla="*/ 338138 w 860425"/>
                <a:gd name="connsiteY3" fmla="*/ 0 h 860427"/>
                <a:gd name="connsiteX4" fmla="*/ 522288 w 860425"/>
                <a:gd name="connsiteY4" fmla="*/ 0 h 860427"/>
                <a:gd name="connsiteX5" fmla="*/ 522288 w 860425"/>
                <a:gd name="connsiteY5" fmla="*/ 338138 h 860427"/>
                <a:gd name="connsiteX6" fmla="*/ 860425 w 860425"/>
                <a:gd name="connsiteY6" fmla="*/ 338138 h 860427"/>
                <a:gd name="connsiteX7" fmla="*/ 860425 w 860425"/>
                <a:gd name="connsiteY7" fmla="*/ 522288 h 860427"/>
                <a:gd name="connsiteX8" fmla="*/ 522288 w 860425"/>
                <a:gd name="connsiteY8" fmla="*/ 522288 h 860427"/>
                <a:gd name="connsiteX9" fmla="*/ 522288 w 860425"/>
                <a:gd name="connsiteY9" fmla="*/ 860427 h 860427"/>
                <a:gd name="connsiteX10" fmla="*/ 338138 w 860425"/>
                <a:gd name="connsiteY10" fmla="*/ 860427 h 860427"/>
                <a:gd name="connsiteX11" fmla="*/ 338138 w 860425"/>
                <a:gd name="connsiteY11" fmla="*/ 522288 h 86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0425" h="860427">
                  <a:moveTo>
                    <a:pt x="0" y="522288"/>
                  </a:moveTo>
                  <a:lnTo>
                    <a:pt x="0" y="338138"/>
                  </a:lnTo>
                  <a:lnTo>
                    <a:pt x="338138" y="338138"/>
                  </a:lnTo>
                  <a:lnTo>
                    <a:pt x="338138" y="0"/>
                  </a:lnTo>
                  <a:lnTo>
                    <a:pt x="522288" y="0"/>
                  </a:lnTo>
                  <a:lnTo>
                    <a:pt x="522288" y="338138"/>
                  </a:lnTo>
                  <a:lnTo>
                    <a:pt x="860425" y="338138"/>
                  </a:lnTo>
                  <a:lnTo>
                    <a:pt x="860425" y="522288"/>
                  </a:lnTo>
                  <a:lnTo>
                    <a:pt x="522288" y="522288"/>
                  </a:lnTo>
                  <a:lnTo>
                    <a:pt x="522288" y="860427"/>
                  </a:lnTo>
                  <a:lnTo>
                    <a:pt x="338138" y="860427"/>
                  </a:lnTo>
                  <a:lnTo>
                    <a:pt x="338138" y="522288"/>
                  </a:lnTo>
                  <a:close/>
                </a:path>
              </a:pathLst>
            </a:custGeom>
            <a:solidFill>
              <a:srgbClr val="C0000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0" name="Straight Connector 19">
              <a:extLst>
                <a:ext uri="{FF2B5EF4-FFF2-40B4-BE49-F238E27FC236}">
                  <a16:creationId xmlns:a16="http://schemas.microsoft.com/office/drawing/2014/main" id="{07657CDE-CD18-C695-1450-BB78947D3A74}"/>
                </a:ext>
              </a:extLst>
            </p:cNvPr>
            <p:cNvCxnSpPr>
              <a:cxnSpLocks/>
            </p:cNvCxnSpPr>
            <p:nvPr/>
          </p:nvCxnSpPr>
          <p:spPr>
            <a:xfrm>
              <a:off x="5071531" y="5404781"/>
              <a:ext cx="54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4A68CC6-3B56-5B85-1C2E-E6B0C08CE178}"/>
                </a:ext>
              </a:extLst>
            </p:cNvPr>
            <p:cNvCxnSpPr>
              <a:cxnSpLocks/>
            </p:cNvCxnSpPr>
            <p:nvPr/>
          </p:nvCxnSpPr>
          <p:spPr>
            <a:xfrm>
              <a:off x="5071531" y="5532205"/>
              <a:ext cx="54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059FD4-6B84-FCB0-31C8-0A55E0F2CAB6}"/>
                </a:ext>
              </a:extLst>
            </p:cNvPr>
            <p:cNvCxnSpPr>
              <a:cxnSpLocks/>
            </p:cNvCxnSpPr>
            <p:nvPr/>
          </p:nvCxnSpPr>
          <p:spPr>
            <a:xfrm>
              <a:off x="5071531" y="5659629"/>
              <a:ext cx="54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520D899-C8CE-1C0E-D776-05FE3D5D6D21}"/>
                </a:ext>
              </a:extLst>
            </p:cNvPr>
            <p:cNvCxnSpPr>
              <a:cxnSpLocks/>
            </p:cNvCxnSpPr>
            <p:nvPr/>
          </p:nvCxnSpPr>
          <p:spPr>
            <a:xfrm>
              <a:off x="5071531" y="5787053"/>
              <a:ext cx="54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6" name="Picture 25">
            <a:extLst>
              <a:ext uri="{FF2B5EF4-FFF2-40B4-BE49-F238E27FC236}">
                <a16:creationId xmlns:a16="http://schemas.microsoft.com/office/drawing/2014/main" id="{DB82FDD4-2FCE-FF10-4BB0-B51B1F28D851}"/>
              </a:ext>
            </a:extLst>
          </p:cNvPr>
          <p:cNvPicPr>
            <a:picLocks noChangeAspect="1"/>
          </p:cNvPicPr>
          <p:nvPr/>
        </p:nvPicPr>
        <p:blipFill rotWithShape="1">
          <a:blip r:embed="rId3"/>
          <a:srcRect b="8772"/>
          <a:stretch/>
        </p:blipFill>
        <p:spPr>
          <a:xfrm>
            <a:off x="3594100" y="1892300"/>
            <a:ext cx="5003800" cy="2803806"/>
          </a:xfrm>
          <a:prstGeom prst="rect">
            <a:avLst/>
          </a:prstGeom>
        </p:spPr>
      </p:pic>
    </p:spTree>
    <p:extLst>
      <p:ext uri="{BB962C8B-B14F-4D97-AF65-F5344CB8AC3E}">
        <p14:creationId xmlns:p14="http://schemas.microsoft.com/office/powerpoint/2010/main" val="19379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Oval 315">
            <a:extLst>
              <a:ext uri="{FF2B5EF4-FFF2-40B4-BE49-F238E27FC236}">
                <a16:creationId xmlns:a16="http://schemas.microsoft.com/office/drawing/2014/main" id="{54BF52D5-70A7-A86A-38F1-239D2EDF467B}"/>
              </a:ext>
            </a:extLst>
          </p:cNvPr>
          <p:cNvSpPr/>
          <p:nvPr/>
        </p:nvSpPr>
        <p:spPr>
          <a:xfrm>
            <a:off x="-1762060" y="-1474440"/>
            <a:ext cx="10568331" cy="10568331"/>
          </a:xfrm>
          <a:prstGeom prst="ellipse">
            <a:avLst/>
          </a:prstGeom>
          <a:solidFill>
            <a:srgbClr val="A2C1E6">
              <a:alpha val="40000"/>
            </a:srgbClr>
          </a:solidFill>
          <a:ln w="127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Group 149">
            <a:extLst>
              <a:ext uri="{FF2B5EF4-FFF2-40B4-BE49-F238E27FC236}">
                <a16:creationId xmlns:a16="http://schemas.microsoft.com/office/drawing/2014/main" id="{4DCB22D9-B118-9AED-70FF-1563859E3161}"/>
              </a:ext>
            </a:extLst>
          </p:cNvPr>
          <p:cNvGrpSpPr/>
          <p:nvPr/>
        </p:nvGrpSpPr>
        <p:grpSpPr>
          <a:xfrm>
            <a:off x="5700100" y="2413209"/>
            <a:ext cx="1116219" cy="1273608"/>
            <a:chOff x="6421222" y="3253592"/>
            <a:chExt cx="1116219" cy="1273608"/>
          </a:xfrm>
        </p:grpSpPr>
        <p:grpSp>
          <p:nvGrpSpPr>
            <p:cNvPr id="30" name="Group 29">
              <a:extLst>
                <a:ext uri="{FF2B5EF4-FFF2-40B4-BE49-F238E27FC236}">
                  <a16:creationId xmlns:a16="http://schemas.microsoft.com/office/drawing/2014/main" id="{5EBECA26-5BEB-95BA-BDBA-D5E0FA164AE6}"/>
                </a:ext>
              </a:extLst>
            </p:cNvPr>
            <p:cNvGrpSpPr/>
            <p:nvPr/>
          </p:nvGrpSpPr>
          <p:grpSpPr>
            <a:xfrm>
              <a:off x="6435997" y="3266932"/>
              <a:ext cx="853888" cy="1048851"/>
              <a:chOff x="1393093" y="1682199"/>
              <a:chExt cx="2881531" cy="3539455"/>
            </a:xfrm>
          </p:grpSpPr>
          <p:sp>
            <p:nvSpPr>
              <p:cNvPr id="106" name="Rectangle 105">
                <a:extLst>
                  <a:ext uri="{FF2B5EF4-FFF2-40B4-BE49-F238E27FC236}">
                    <a16:creationId xmlns:a16="http://schemas.microsoft.com/office/drawing/2014/main" id="{14F74D70-73E3-C546-5CA6-87B159D9ECC0}"/>
                  </a:ext>
                </a:extLst>
              </p:cNvPr>
              <p:cNvSpPr/>
              <p:nvPr/>
            </p:nvSpPr>
            <p:spPr>
              <a:xfrm>
                <a:off x="1395156" y="1691431"/>
                <a:ext cx="2879468" cy="1333246"/>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0115B842-447B-590E-C322-43DE65E298FA}"/>
                  </a:ext>
                </a:extLst>
              </p:cNvPr>
              <p:cNvSpPr/>
              <p:nvPr/>
            </p:nvSpPr>
            <p:spPr>
              <a:xfrm>
                <a:off x="1395159" y="1697057"/>
                <a:ext cx="2877403" cy="3524597"/>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74052DA6-00E7-0D56-E93E-F1DE65560691}"/>
                  </a:ext>
                </a:extLst>
              </p:cNvPr>
              <p:cNvSpPr/>
              <p:nvPr/>
            </p:nvSpPr>
            <p:spPr>
              <a:xfrm>
                <a:off x="1802701"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585D8667-98BF-EB46-F8FB-651344FE2D96}"/>
                  </a:ext>
                </a:extLst>
              </p:cNvPr>
              <p:cNvSpPr/>
              <p:nvPr/>
            </p:nvSpPr>
            <p:spPr>
              <a:xfrm>
                <a:off x="2210244"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3F658873-369E-B620-9D23-3250641C532D}"/>
                  </a:ext>
                </a:extLst>
              </p:cNvPr>
              <p:cNvSpPr/>
              <p:nvPr/>
            </p:nvSpPr>
            <p:spPr>
              <a:xfrm>
                <a:off x="2617786"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3FDE16CC-03DA-74BD-57E6-C97688254AF7}"/>
                  </a:ext>
                </a:extLst>
              </p:cNvPr>
              <p:cNvSpPr/>
              <p:nvPr/>
            </p:nvSpPr>
            <p:spPr>
              <a:xfrm>
                <a:off x="3025329"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D7EED643-3344-E0DF-C29B-BF591A0FE226}"/>
                  </a:ext>
                </a:extLst>
              </p:cNvPr>
              <p:cNvSpPr/>
              <p:nvPr/>
            </p:nvSpPr>
            <p:spPr>
              <a:xfrm>
                <a:off x="3432871"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ABAFB0CA-62F6-5E4E-BFE2-70915C90C9ED}"/>
                  </a:ext>
                </a:extLst>
              </p:cNvPr>
              <p:cNvSpPr/>
              <p:nvPr/>
            </p:nvSpPr>
            <p:spPr>
              <a:xfrm>
                <a:off x="3840416"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4059B561-DB04-547F-D119-E7D8F2DA07CE}"/>
                  </a:ext>
                </a:extLst>
              </p:cNvPr>
              <p:cNvSpPr/>
              <p:nvPr/>
            </p:nvSpPr>
            <p:spPr>
              <a:xfrm>
                <a:off x="1395159"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623F6F7F-053B-0F19-B40D-805AC457BA20}"/>
                  </a:ext>
                </a:extLst>
              </p:cNvPr>
              <p:cNvSpPr/>
              <p:nvPr/>
            </p:nvSpPr>
            <p:spPr>
              <a:xfrm>
                <a:off x="1802702"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6C6B1B64-66DC-051B-BDE7-9C781EF5FC25}"/>
                  </a:ext>
                </a:extLst>
              </p:cNvPr>
              <p:cNvSpPr/>
              <p:nvPr/>
            </p:nvSpPr>
            <p:spPr>
              <a:xfrm>
                <a:off x="2210244"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E6E7BF95-A6BD-7D95-F41E-AF7D3433AA41}"/>
                  </a:ext>
                </a:extLst>
              </p:cNvPr>
              <p:cNvSpPr/>
              <p:nvPr/>
            </p:nvSpPr>
            <p:spPr>
              <a:xfrm>
                <a:off x="2617787"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E2C46744-FA4D-509D-D781-C6D9EED6BDB8}"/>
                  </a:ext>
                </a:extLst>
              </p:cNvPr>
              <p:cNvSpPr/>
              <p:nvPr/>
            </p:nvSpPr>
            <p:spPr>
              <a:xfrm>
                <a:off x="3025330"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77219C88-CC94-D9D9-71C3-98EC77DF6D76}"/>
                  </a:ext>
                </a:extLst>
              </p:cNvPr>
              <p:cNvSpPr/>
              <p:nvPr/>
            </p:nvSpPr>
            <p:spPr>
              <a:xfrm>
                <a:off x="3432872"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12B4669-D535-7661-D88B-0837821D5D56}"/>
                  </a:ext>
                </a:extLst>
              </p:cNvPr>
              <p:cNvSpPr/>
              <p:nvPr/>
            </p:nvSpPr>
            <p:spPr>
              <a:xfrm>
                <a:off x="3840417"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EEE29C8A-2D08-58A3-7AF7-31133ADE6EAB}"/>
                  </a:ext>
                </a:extLst>
              </p:cNvPr>
              <p:cNvSpPr/>
              <p:nvPr/>
            </p:nvSpPr>
            <p:spPr>
              <a:xfrm>
                <a:off x="1395158"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F70DEA50-7F34-5874-CC84-45F4535FA917}"/>
                  </a:ext>
                </a:extLst>
              </p:cNvPr>
              <p:cNvSpPr/>
              <p:nvPr/>
            </p:nvSpPr>
            <p:spPr>
              <a:xfrm>
                <a:off x="1802701"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FDAF618D-91BF-25E0-7079-CC54782E9B4C}"/>
                  </a:ext>
                </a:extLst>
              </p:cNvPr>
              <p:cNvSpPr/>
              <p:nvPr/>
            </p:nvSpPr>
            <p:spPr>
              <a:xfrm>
                <a:off x="2210243"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6D73E10-01AE-7009-8959-6A316C5D2627}"/>
                  </a:ext>
                </a:extLst>
              </p:cNvPr>
              <p:cNvSpPr/>
              <p:nvPr/>
            </p:nvSpPr>
            <p:spPr>
              <a:xfrm>
                <a:off x="2617786"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6FFC5FF0-3A33-496E-7E70-C59BF987E6BA}"/>
                  </a:ext>
                </a:extLst>
              </p:cNvPr>
              <p:cNvSpPr/>
              <p:nvPr/>
            </p:nvSpPr>
            <p:spPr>
              <a:xfrm>
                <a:off x="3025329"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D5AA6FD0-626F-2902-4594-45EAD78AA40C}"/>
                  </a:ext>
                </a:extLst>
              </p:cNvPr>
              <p:cNvSpPr/>
              <p:nvPr/>
            </p:nvSpPr>
            <p:spPr>
              <a:xfrm>
                <a:off x="3432871"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2FF833B0-D684-1E38-96EE-2857BB6B4E98}"/>
                  </a:ext>
                </a:extLst>
              </p:cNvPr>
              <p:cNvSpPr/>
              <p:nvPr/>
            </p:nvSpPr>
            <p:spPr>
              <a:xfrm>
                <a:off x="3840416"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9403460-A925-248A-9810-026D1532A3A9}"/>
                  </a:ext>
                </a:extLst>
              </p:cNvPr>
              <p:cNvSpPr/>
              <p:nvPr/>
            </p:nvSpPr>
            <p:spPr>
              <a:xfrm>
                <a:off x="1395158"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F4486C1C-CA33-A1BB-AF16-C8B6C3788EB1}"/>
                  </a:ext>
                </a:extLst>
              </p:cNvPr>
              <p:cNvSpPr/>
              <p:nvPr/>
            </p:nvSpPr>
            <p:spPr>
              <a:xfrm>
                <a:off x="1802701"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93398A4-D1B1-59F2-06F0-E8E845D30EC3}"/>
                  </a:ext>
                </a:extLst>
              </p:cNvPr>
              <p:cNvSpPr/>
              <p:nvPr/>
            </p:nvSpPr>
            <p:spPr>
              <a:xfrm>
                <a:off x="2210243"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4F7BBF54-F3C9-933B-EA21-8C6479A9D256}"/>
                  </a:ext>
                </a:extLst>
              </p:cNvPr>
              <p:cNvSpPr/>
              <p:nvPr/>
            </p:nvSpPr>
            <p:spPr>
              <a:xfrm>
                <a:off x="2617786"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C971AB3D-37A6-61C6-038B-54797B1A8276}"/>
                  </a:ext>
                </a:extLst>
              </p:cNvPr>
              <p:cNvSpPr/>
              <p:nvPr/>
            </p:nvSpPr>
            <p:spPr>
              <a:xfrm>
                <a:off x="3025329"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39A209A5-AD15-7438-02D2-9F9D835BC979}"/>
                  </a:ext>
                </a:extLst>
              </p:cNvPr>
              <p:cNvSpPr/>
              <p:nvPr/>
            </p:nvSpPr>
            <p:spPr>
              <a:xfrm>
                <a:off x="3432871"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6EFDF91C-2F3A-91C4-7BC4-0254D546245C}"/>
                  </a:ext>
                </a:extLst>
              </p:cNvPr>
              <p:cNvSpPr/>
              <p:nvPr/>
            </p:nvSpPr>
            <p:spPr>
              <a:xfrm>
                <a:off x="3840416"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E12130BB-C0D6-F3C3-79A9-5FAF149F5993}"/>
                  </a:ext>
                </a:extLst>
              </p:cNvPr>
              <p:cNvSpPr/>
              <p:nvPr/>
            </p:nvSpPr>
            <p:spPr>
              <a:xfrm>
                <a:off x="1395156"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8E5B3C98-C67B-B361-29C6-D92902BFE931}"/>
                  </a:ext>
                </a:extLst>
              </p:cNvPr>
              <p:cNvSpPr/>
              <p:nvPr/>
            </p:nvSpPr>
            <p:spPr>
              <a:xfrm>
                <a:off x="1802698"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71E19D-3595-2539-8A39-F29ECDF2BDB9}"/>
                  </a:ext>
                </a:extLst>
              </p:cNvPr>
              <p:cNvSpPr/>
              <p:nvPr/>
            </p:nvSpPr>
            <p:spPr>
              <a:xfrm>
                <a:off x="2210241"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9039C9FB-1712-1077-4D7D-04A4754E5AED}"/>
                  </a:ext>
                </a:extLst>
              </p:cNvPr>
              <p:cNvSpPr/>
              <p:nvPr/>
            </p:nvSpPr>
            <p:spPr>
              <a:xfrm>
                <a:off x="2617783"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4B0ACC94-FC9E-65D3-5173-6F81571C8BD9}"/>
                  </a:ext>
                </a:extLst>
              </p:cNvPr>
              <p:cNvSpPr/>
              <p:nvPr/>
            </p:nvSpPr>
            <p:spPr>
              <a:xfrm>
                <a:off x="3025326"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4CE4163D-A4C2-9F55-CB41-27F530340959}"/>
                  </a:ext>
                </a:extLst>
              </p:cNvPr>
              <p:cNvSpPr/>
              <p:nvPr/>
            </p:nvSpPr>
            <p:spPr>
              <a:xfrm>
                <a:off x="1393093" y="1682199"/>
                <a:ext cx="2855165" cy="353945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E8D7BDF1-128F-61FE-9ED5-389209F364A7}"/>
                </a:ext>
              </a:extLst>
            </p:cNvPr>
            <p:cNvSpPr/>
            <p:nvPr/>
          </p:nvSpPr>
          <p:spPr>
            <a:xfrm>
              <a:off x="6421222" y="3253592"/>
              <a:ext cx="882398" cy="1078201"/>
            </a:xfrm>
            <a:prstGeom prst="rect">
              <a:avLst/>
            </a:prstGeom>
            <a:solidFill>
              <a:schemeClr val="bg1">
                <a:alpha val="75176"/>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93A13B1F-BC7E-C9E3-E828-33E7C7CB1344}"/>
                </a:ext>
              </a:extLst>
            </p:cNvPr>
            <p:cNvGrpSpPr/>
            <p:nvPr/>
          </p:nvGrpSpPr>
          <p:grpSpPr>
            <a:xfrm>
              <a:off x="6534901" y="3373204"/>
              <a:ext cx="853888" cy="1048851"/>
              <a:chOff x="1393093" y="1682199"/>
              <a:chExt cx="2881531" cy="3539455"/>
            </a:xfrm>
          </p:grpSpPr>
          <p:sp>
            <p:nvSpPr>
              <p:cNvPr id="70" name="Rectangle 69">
                <a:extLst>
                  <a:ext uri="{FF2B5EF4-FFF2-40B4-BE49-F238E27FC236}">
                    <a16:creationId xmlns:a16="http://schemas.microsoft.com/office/drawing/2014/main" id="{B65DD7AE-FDC8-549A-B905-1BF8294EFF54}"/>
                  </a:ext>
                </a:extLst>
              </p:cNvPr>
              <p:cNvSpPr/>
              <p:nvPr/>
            </p:nvSpPr>
            <p:spPr>
              <a:xfrm>
                <a:off x="1395156" y="1691431"/>
                <a:ext cx="2879468" cy="1333246"/>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68F247F9-3B4B-7CBE-51B4-D4967AEC60BF}"/>
                  </a:ext>
                </a:extLst>
              </p:cNvPr>
              <p:cNvSpPr/>
              <p:nvPr/>
            </p:nvSpPr>
            <p:spPr>
              <a:xfrm>
                <a:off x="1395159" y="1697057"/>
                <a:ext cx="2877403" cy="3524597"/>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3E019CD-B8C3-8341-C38E-BCEE1F50EB26}"/>
                  </a:ext>
                </a:extLst>
              </p:cNvPr>
              <p:cNvSpPr/>
              <p:nvPr/>
            </p:nvSpPr>
            <p:spPr>
              <a:xfrm>
                <a:off x="1802701"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6C7C34E-5C35-1476-AEAF-D3761FD6F3F6}"/>
                  </a:ext>
                </a:extLst>
              </p:cNvPr>
              <p:cNvSpPr/>
              <p:nvPr/>
            </p:nvSpPr>
            <p:spPr>
              <a:xfrm>
                <a:off x="2210244"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FA96115-ACC7-F046-7154-DC974736EE79}"/>
                  </a:ext>
                </a:extLst>
              </p:cNvPr>
              <p:cNvSpPr/>
              <p:nvPr/>
            </p:nvSpPr>
            <p:spPr>
              <a:xfrm>
                <a:off x="2617786"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651CD88-8910-5617-8347-A58BA6D6906B}"/>
                  </a:ext>
                </a:extLst>
              </p:cNvPr>
              <p:cNvSpPr/>
              <p:nvPr/>
            </p:nvSpPr>
            <p:spPr>
              <a:xfrm>
                <a:off x="3025329"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1318DFC-260C-7B99-EB38-C179DDBEC1DD}"/>
                  </a:ext>
                </a:extLst>
              </p:cNvPr>
              <p:cNvSpPr/>
              <p:nvPr/>
            </p:nvSpPr>
            <p:spPr>
              <a:xfrm>
                <a:off x="3432871"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1760358-EC35-FF8A-2CBD-7A7B4C2670DD}"/>
                  </a:ext>
                </a:extLst>
              </p:cNvPr>
              <p:cNvSpPr/>
              <p:nvPr/>
            </p:nvSpPr>
            <p:spPr>
              <a:xfrm>
                <a:off x="3840416"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FA2E755-CFE0-2F00-EC20-F4EA60589AC3}"/>
                  </a:ext>
                </a:extLst>
              </p:cNvPr>
              <p:cNvSpPr/>
              <p:nvPr/>
            </p:nvSpPr>
            <p:spPr>
              <a:xfrm>
                <a:off x="1395159"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619FA2C-CD7A-25BC-5E42-D5DE17C4D72A}"/>
                  </a:ext>
                </a:extLst>
              </p:cNvPr>
              <p:cNvSpPr/>
              <p:nvPr/>
            </p:nvSpPr>
            <p:spPr>
              <a:xfrm>
                <a:off x="1802702"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397C9C2-9E29-65AE-7C34-ACC9B072FDFD}"/>
                  </a:ext>
                </a:extLst>
              </p:cNvPr>
              <p:cNvSpPr/>
              <p:nvPr/>
            </p:nvSpPr>
            <p:spPr>
              <a:xfrm>
                <a:off x="2210244"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01ABC96-8BF9-5B7A-FD8A-81E093F97AEA}"/>
                  </a:ext>
                </a:extLst>
              </p:cNvPr>
              <p:cNvSpPr/>
              <p:nvPr/>
            </p:nvSpPr>
            <p:spPr>
              <a:xfrm>
                <a:off x="2617787"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677271DC-29EA-0388-7FFF-9CAE74518841}"/>
                  </a:ext>
                </a:extLst>
              </p:cNvPr>
              <p:cNvSpPr/>
              <p:nvPr/>
            </p:nvSpPr>
            <p:spPr>
              <a:xfrm>
                <a:off x="3025330"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424203B-9EF8-D965-C37E-69D95D89DE05}"/>
                  </a:ext>
                </a:extLst>
              </p:cNvPr>
              <p:cNvSpPr/>
              <p:nvPr/>
            </p:nvSpPr>
            <p:spPr>
              <a:xfrm>
                <a:off x="3432872"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4F626D84-672C-CEC8-92AF-A643EE3598EF}"/>
                  </a:ext>
                </a:extLst>
              </p:cNvPr>
              <p:cNvSpPr/>
              <p:nvPr/>
            </p:nvSpPr>
            <p:spPr>
              <a:xfrm>
                <a:off x="3840417"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11F34A6B-CC1F-ADD2-474F-4B0DFCEA5B6F}"/>
                  </a:ext>
                </a:extLst>
              </p:cNvPr>
              <p:cNvSpPr/>
              <p:nvPr/>
            </p:nvSpPr>
            <p:spPr>
              <a:xfrm>
                <a:off x="1395158"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704C52F-2FB6-F6DC-D9FB-6E066356AF86}"/>
                  </a:ext>
                </a:extLst>
              </p:cNvPr>
              <p:cNvSpPr/>
              <p:nvPr/>
            </p:nvSpPr>
            <p:spPr>
              <a:xfrm>
                <a:off x="1802701"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1D3836D-18C1-D0F1-BEAC-8A4EEDE829B6}"/>
                  </a:ext>
                </a:extLst>
              </p:cNvPr>
              <p:cNvSpPr/>
              <p:nvPr/>
            </p:nvSpPr>
            <p:spPr>
              <a:xfrm>
                <a:off x="2210243"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E97B7E54-8E9C-53D6-DCA4-72345CC1C51F}"/>
                  </a:ext>
                </a:extLst>
              </p:cNvPr>
              <p:cNvSpPr/>
              <p:nvPr/>
            </p:nvSpPr>
            <p:spPr>
              <a:xfrm>
                <a:off x="2617786"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1ADD4B2-4111-6172-FEE2-5B1DA2E9A86D}"/>
                  </a:ext>
                </a:extLst>
              </p:cNvPr>
              <p:cNvSpPr/>
              <p:nvPr/>
            </p:nvSpPr>
            <p:spPr>
              <a:xfrm>
                <a:off x="3025329"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2F83102-5896-29F1-37BA-75995560312E}"/>
                  </a:ext>
                </a:extLst>
              </p:cNvPr>
              <p:cNvSpPr/>
              <p:nvPr/>
            </p:nvSpPr>
            <p:spPr>
              <a:xfrm>
                <a:off x="3432871"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63D3F14-A00C-5C23-124F-2F4DA51D49A3}"/>
                  </a:ext>
                </a:extLst>
              </p:cNvPr>
              <p:cNvSpPr/>
              <p:nvPr/>
            </p:nvSpPr>
            <p:spPr>
              <a:xfrm>
                <a:off x="3840416"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8A6F771-F457-2FB7-4B92-B3EEB4766669}"/>
                  </a:ext>
                </a:extLst>
              </p:cNvPr>
              <p:cNvSpPr/>
              <p:nvPr/>
            </p:nvSpPr>
            <p:spPr>
              <a:xfrm>
                <a:off x="1395158"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8E755F8-2991-DADE-23F9-EC1A1F1FF584}"/>
                  </a:ext>
                </a:extLst>
              </p:cNvPr>
              <p:cNvSpPr/>
              <p:nvPr/>
            </p:nvSpPr>
            <p:spPr>
              <a:xfrm>
                <a:off x="1802701"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13523EEC-EEEC-C7AF-827A-64B3BDEEE1B5}"/>
                  </a:ext>
                </a:extLst>
              </p:cNvPr>
              <p:cNvSpPr/>
              <p:nvPr/>
            </p:nvSpPr>
            <p:spPr>
              <a:xfrm>
                <a:off x="2210243"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CB45DFE-AB95-4F27-999C-6D9BCFF2B408}"/>
                  </a:ext>
                </a:extLst>
              </p:cNvPr>
              <p:cNvSpPr/>
              <p:nvPr/>
            </p:nvSpPr>
            <p:spPr>
              <a:xfrm>
                <a:off x="2617786"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0FC29845-8483-90D4-E024-F875E27B04E7}"/>
                  </a:ext>
                </a:extLst>
              </p:cNvPr>
              <p:cNvSpPr/>
              <p:nvPr/>
            </p:nvSpPr>
            <p:spPr>
              <a:xfrm>
                <a:off x="3025329"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F4363D0-6FE1-6DA2-FDB7-96387981E91D}"/>
                  </a:ext>
                </a:extLst>
              </p:cNvPr>
              <p:cNvSpPr/>
              <p:nvPr/>
            </p:nvSpPr>
            <p:spPr>
              <a:xfrm>
                <a:off x="3432871"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CDB06CC1-6759-F8D4-956F-71A9A138E50F}"/>
                  </a:ext>
                </a:extLst>
              </p:cNvPr>
              <p:cNvSpPr/>
              <p:nvPr/>
            </p:nvSpPr>
            <p:spPr>
              <a:xfrm>
                <a:off x="3840416"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BBD979E2-72AA-2E5B-1118-EBC6DDA39C64}"/>
                  </a:ext>
                </a:extLst>
              </p:cNvPr>
              <p:cNvSpPr/>
              <p:nvPr/>
            </p:nvSpPr>
            <p:spPr>
              <a:xfrm>
                <a:off x="1395156"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93F8A638-F566-2067-1D31-08403B4C85B3}"/>
                  </a:ext>
                </a:extLst>
              </p:cNvPr>
              <p:cNvSpPr/>
              <p:nvPr/>
            </p:nvSpPr>
            <p:spPr>
              <a:xfrm>
                <a:off x="1802698"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5D29A3D0-C11B-03BA-A390-589BAA349900}"/>
                  </a:ext>
                </a:extLst>
              </p:cNvPr>
              <p:cNvSpPr/>
              <p:nvPr/>
            </p:nvSpPr>
            <p:spPr>
              <a:xfrm>
                <a:off x="2210241"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9D153E81-0725-3420-54B7-5CB44E85B791}"/>
                  </a:ext>
                </a:extLst>
              </p:cNvPr>
              <p:cNvSpPr/>
              <p:nvPr/>
            </p:nvSpPr>
            <p:spPr>
              <a:xfrm>
                <a:off x="2617783"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025217C8-6D2F-45C5-8510-7A7AE228725F}"/>
                  </a:ext>
                </a:extLst>
              </p:cNvPr>
              <p:cNvSpPr/>
              <p:nvPr/>
            </p:nvSpPr>
            <p:spPr>
              <a:xfrm>
                <a:off x="3025326"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CDAE9C90-7A07-8CB6-3F3B-0AC34F08FCA2}"/>
                  </a:ext>
                </a:extLst>
              </p:cNvPr>
              <p:cNvSpPr/>
              <p:nvPr/>
            </p:nvSpPr>
            <p:spPr>
              <a:xfrm>
                <a:off x="1393093" y="1682199"/>
                <a:ext cx="2855165" cy="353945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2DFB4D91-1856-08A8-1FF6-969743FCFCA0}"/>
                </a:ext>
              </a:extLst>
            </p:cNvPr>
            <p:cNvSpPr/>
            <p:nvPr/>
          </p:nvSpPr>
          <p:spPr>
            <a:xfrm>
              <a:off x="6521117" y="3346901"/>
              <a:ext cx="877928" cy="1097280"/>
            </a:xfrm>
            <a:prstGeom prst="rect">
              <a:avLst/>
            </a:prstGeom>
            <a:solidFill>
              <a:schemeClr val="bg1">
                <a:alpha val="75176"/>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A06F1F3-1785-5C16-EB12-4532825AD3E8}"/>
                </a:ext>
              </a:extLst>
            </p:cNvPr>
            <p:cNvGrpSpPr/>
            <p:nvPr/>
          </p:nvGrpSpPr>
          <p:grpSpPr>
            <a:xfrm>
              <a:off x="6652890" y="3478349"/>
              <a:ext cx="884551" cy="1048851"/>
              <a:chOff x="1393093" y="1682199"/>
              <a:chExt cx="2985006" cy="3539455"/>
            </a:xfrm>
          </p:grpSpPr>
          <p:sp>
            <p:nvSpPr>
              <p:cNvPr id="35" name="Rectangle 34">
                <a:extLst>
                  <a:ext uri="{FF2B5EF4-FFF2-40B4-BE49-F238E27FC236}">
                    <a16:creationId xmlns:a16="http://schemas.microsoft.com/office/drawing/2014/main" id="{DA7AB729-4691-6204-8229-C5257970B8BF}"/>
                  </a:ext>
                </a:extLst>
              </p:cNvPr>
              <p:cNvSpPr/>
              <p:nvPr/>
            </p:nvSpPr>
            <p:spPr>
              <a:xfrm>
                <a:off x="1395156" y="1691431"/>
                <a:ext cx="2879468" cy="1333246"/>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E9EE080-DF61-CE6C-0CE1-50A36D5D3702}"/>
                  </a:ext>
                </a:extLst>
              </p:cNvPr>
              <p:cNvSpPr/>
              <p:nvPr/>
            </p:nvSpPr>
            <p:spPr>
              <a:xfrm>
                <a:off x="1395159" y="1697057"/>
                <a:ext cx="2877403" cy="3524597"/>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F2BAE42-E4EE-B713-ADC9-B9A815261926}"/>
                  </a:ext>
                </a:extLst>
              </p:cNvPr>
              <p:cNvSpPr txBox="1"/>
              <p:nvPr/>
            </p:nvSpPr>
            <p:spPr>
              <a:xfrm>
                <a:off x="1395155" y="1774154"/>
                <a:ext cx="2982944" cy="976738"/>
              </a:xfrm>
              <a:prstGeom prst="rect">
                <a:avLst/>
              </a:prstGeom>
              <a:noFill/>
              <a:ln w="28575">
                <a:noFill/>
              </a:ln>
            </p:spPr>
            <p:txBody>
              <a:bodyPr wrap="square" lIns="0" tIns="0" rIns="0" bIns="0" rtlCol="0">
                <a:spAutoFit/>
              </a:bodyPr>
              <a:lstStyle/>
              <a:p>
                <a:pPr algn="ctr">
                  <a:lnSpc>
                    <a:spcPct val="110000"/>
                  </a:lnSpc>
                  <a:spcBef>
                    <a:spcPts val="600"/>
                  </a:spcBef>
                  <a:spcAft>
                    <a:spcPts val="300"/>
                  </a:spcAft>
                  <a:buFont typeface="Arial" panose="020B0604020202020204" pitchFamily="34" charset="0"/>
                  <a:buChar char="​"/>
                </a:pPr>
                <a:r>
                  <a:rPr lang="en-US" b="1" dirty="0"/>
                  <a:t>2022</a:t>
                </a:r>
              </a:p>
            </p:txBody>
          </p:sp>
          <p:sp>
            <p:nvSpPr>
              <p:cNvPr id="38" name="Rectangle 37">
                <a:extLst>
                  <a:ext uri="{FF2B5EF4-FFF2-40B4-BE49-F238E27FC236}">
                    <a16:creationId xmlns:a16="http://schemas.microsoft.com/office/drawing/2014/main" id="{803F716C-017A-C3D4-E63F-23CE825E4FB0}"/>
                  </a:ext>
                </a:extLst>
              </p:cNvPr>
              <p:cNvSpPr/>
              <p:nvPr/>
            </p:nvSpPr>
            <p:spPr>
              <a:xfrm>
                <a:off x="1802701"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B11BBDB-F178-5E72-6480-7D346202F5A5}"/>
                  </a:ext>
                </a:extLst>
              </p:cNvPr>
              <p:cNvSpPr/>
              <p:nvPr/>
            </p:nvSpPr>
            <p:spPr>
              <a:xfrm>
                <a:off x="2210244"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9891FE1-2B06-BAAA-81D0-1A05C5F988EA}"/>
                  </a:ext>
                </a:extLst>
              </p:cNvPr>
              <p:cNvSpPr/>
              <p:nvPr/>
            </p:nvSpPr>
            <p:spPr>
              <a:xfrm>
                <a:off x="2617786"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22320D6-325C-951C-E36F-62D7BF757438}"/>
                  </a:ext>
                </a:extLst>
              </p:cNvPr>
              <p:cNvSpPr/>
              <p:nvPr/>
            </p:nvSpPr>
            <p:spPr>
              <a:xfrm>
                <a:off x="3025329"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BA37BD-96C0-D3F5-910E-142F01E7E817}"/>
                  </a:ext>
                </a:extLst>
              </p:cNvPr>
              <p:cNvSpPr/>
              <p:nvPr/>
            </p:nvSpPr>
            <p:spPr>
              <a:xfrm>
                <a:off x="3432871"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43FB796-6DEC-0CA9-5659-301DFF3C4197}"/>
                  </a:ext>
                </a:extLst>
              </p:cNvPr>
              <p:cNvSpPr/>
              <p:nvPr/>
            </p:nvSpPr>
            <p:spPr>
              <a:xfrm>
                <a:off x="3840416"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1385B91-7E5B-D1E1-36B2-D9D4C5C2BB86}"/>
                  </a:ext>
                </a:extLst>
              </p:cNvPr>
              <p:cNvSpPr/>
              <p:nvPr/>
            </p:nvSpPr>
            <p:spPr>
              <a:xfrm>
                <a:off x="1395159"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AC1F51-C8AC-A026-394D-E83E44E8498E}"/>
                  </a:ext>
                </a:extLst>
              </p:cNvPr>
              <p:cNvSpPr/>
              <p:nvPr/>
            </p:nvSpPr>
            <p:spPr>
              <a:xfrm>
                <a:off x="1802702"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DF53347-0EB3-DACB-80F9-5388F8CCAFE9}"/>
                  </a:ext>
                </a:extLst>
              </p:cNvPr>
              <p:cNvSpPr/>
              <p:nvPr/>
            </p:nvSpPr>
            <p:spPr>
              <a:xfrm>
                <a:off x="2210244"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B3DB239-7594-90AB-F866-64174A702D3D}"/>
                  </a:ext>
                </a:extLst>
              </p:cNvPr>
              <p:cNvSpPr/>
              <p:nvPr/>
            </p:nvSpPr>
            <p:spPr>
              <a:xfrm>
                <a:off x="2617787"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FC8EAB8-2EE6-C547-E3E2-F0845C317E56}"/>
                  </a:ext>
                </a:extLst>
              </p:cNvPr>
              <p:cNvSpPr/>
              <p:nvPr/>
            </p:nvSpPr>
            <p:spPr>
              <a:xfrm>
                <a:off x="3025330"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CEE104C-B23A-1096-0067-2BC4128242F6}"/>
                  </a:ext>
                </a:extLst>
              </p:cNvPr>
              <p:cNvSpPr/>
              <p:nvPr/>
            </p:nvSpPr>
            <p:spPr>
              <a:xfrm>
                <a:off x="3432872"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F3BC081-3544-7564-5357-D1E6E20C445E}"/>
                  </a:ext>
                </a:extLst>
              </p:cNvPr>
              <p:cNvSpPr/>
              <p:nvPr/>
            </p:nvSpPr>
            <p:spPr>
              <a:xfrm>
                <a:off x="3840417"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E031A1B-1825-6B1D-FFCA-53AA0E78C567}"/>
                  </a:ext>
                </a:extLst>
              </p:cNvPr>
              <p:cNvSpPr/>
              <p:nvPr/>
            </p:nvSpPr>
            <p:spPr>
              <a:xfrm>
                <a:off x="1395158"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5ED432D-6F2A-6A93-DDAB-0DDBB48FD9ED}"/>
                  </a:ext>
                </a:extLst>
              </p:cNvPr>
              <p:cNvSpPr/>
              <p:nvPr/>
            </p:nvSpPr>
            <p:spPr>
              <a:xfrm>
                <a:off x="1802701"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7D67A3E-738C-B1E6-40D1-49F2B83E649E}"/>
                  </a:ext>
                </a:extLst>
              </p:cNvPr>
              <p:cNvSpPr/>
              <p:nvPr/>
            </p:nvSpPr>
            <p:spPr>
              <a:xfrm>
                <a:off x="2210243"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4AD85B7-2B78-6378-532E-DC0FCF34B023}"/>
                  </a:ext>
                </a:extLst>
              </p:cNvPr>
              <p:cNvSpPr/>
              <p:nvPr/>
            </p:nvSpPr>
            <p:spPr>
              <a:xfrm>
                <a:off x="2617786"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84CC436-6B2C-E232-3139-6375BC4C6D02}"/>
                  </a:ext>
                </a:extLst>
              </p:cNvPr>
              <p:cNvSpPr/>
              <p:nvPr/>
            </p:nvSpPr>
            <p:spPr>
              <a:xfrm>
                <a:off x="3025329"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3906E31-AD4F-F9FD-2D2B-2EB3BF7E84AF}"/>
                  </a:ext>
                </a:extLst>
              </p:cNvPr>
              <p:cNvSpPr/>
              <p:nvPr/>
            </p:nvSpPr>
            <p:spPr>
              <a:xfrm>
                <a:off x="3432871"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F87811F-3A04-E62F-C667-55E8D549F21E}"/>
                  </a:ext>
                </a:extLst>
              </p:cNvPr>
              <p:cNvSpPr/>
              <p:nvPr/>
            </p:nvSpPr>
            <p:spPr>
              <a:xfrm>
                <a:off x="3840416"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CD980FC-C684-9DD4-9847-6016B87B14E6}"/>
                  </a:ext>
                </a:extLst>
              </p:cNvPr>
              <p:cNvSpPr/>
              <p:nvPr/>
            </p:nvSpPr>
            <p:spPr>
              <a:xfrm>
                <a:off x="1395158"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76A15FD-BDCE-FE93-9FB1-BCC5DA7AF644}"/>
                  </a:ext>
                </a:extLst>
              </p:cNvPr>
              <p:cNvSpPr/>
              <p:nvPr/>
            </p:nvSpPr>
            <p:spPr>
              <a:xfrm>
                <a:off x="1802701"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891F0AA-D85C-CE6E-C026-2A0F6DF1FBD4}"/>
                  </a:ext>
                </a:extLst>
              </p:cNvPr>
              <p:cNvSpPr/>
              <p:nvPr/>
            </p:nvSpPr>
            <p:spPr>
              <a:xfrm>
                <a:off x="2210243"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7002A7C-16FC-3EC1-40AA-5378D3E5C30D}"/>
                  </a:ext>
                </a:extLst>
              </p:cNvPr>
              <p:cNvSpPr/>
              <p:nvPr/>
            </p:nvSpPr>
            <p:spPr>
              <a:xfrm>
                <a:off x="2617786"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5A45D0C-EE4A-F4A9-98F3-3602DBD588CE}"/>
                  </a:ext>
                </a:extLst>
              </p:cNvPr>
              <p:cNvSpPr/>
              <p:nvPr/>
            </p:nvSpPr>
            <p:spPr>
              <a:xfrm>
                <a:off x="3025329"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9D74F3A-ADC0-08B5-8092-E505A5E9A343}"/>
                  </a:ext>
                </a:extLst>
              </p:cNvPr>
              <p:cNvSpPr/>
              <p:nvPr/>
            </p:nvSpPr>
            <p:spPr>
              <a:xfrm>
                <a:off x="3432871"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6535BAD9-CBF3-11E1-762C-8911336E7CC1}"/>
                  </a:ext>
                </a:extLst>
              </p:cNvPr>
              <p:cNvSpPr/>
              <p:nvPr/>
            </p:nvSpPr>
            <p:spPr>
              <a:xfrm>
                <a:off x="3840416"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DFF9953-4214-E35C-9797-3A6A2BFFDD3C}"/>
                  </a:ext>
                </a:extLst>
              </p:cNvPr>
              <p:cNvSpPr/>
              <p:nvPr/>
            </p:nvSpPr>
            <p:spPr>
              <a:xfrm>
                <a:off x="1395156"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70C8B1F-3355-CA09-E628-2A1AC32C7EF8}"/>
                  </a:ext>
                </a:extLst>
              </p:cNvPr>
              <p:cNvSpPr/>
              <p:nvPr/>
            </p:nvSpPr>
            <p:spPr>
              <a:xfrm>
                <a:off x="1802698"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54F0DE5-C6A5-21FF-8759-06D8D31882BA}"/>
                  </a:ext>
                </a:extLst>
              </p:cNvPr>
              <p:cNvSpPr/>
              <p:nvPr/>
            </p:nvSpPr>
            <p:spPr>
              <a:xfrm>
                <a:off x="2210241"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8A8769B-0FD9-0542-B288-DF1F69B55A3E}"/>
                  </a:ext>
                </a:extLst>
              </p:cNvPr>
              <p:cNvSpPr/>
              <p:nvPr/>
            </p:nvSpPr>
            <p:spPr>
              <a:xfrm>
                <a:off x="2617783"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D606C7DE-1BA1-F740-2A6C-3F89993382B6}"/>
                  </a:ext>
                </a:extLst>
              </p:cNvPr>
              <p:cNvSpPr/>
              <p:nvPr/>
            </p:nvSpPr>
            <p:spPr>
              <a:xfrm>
                <a:off x="1393093" y="1682199"/>
                <a:ext cx="2855165" cy="353945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5" name="Straight Connector 144">
              <a:extLst>
                <a:ext uri="{FF2B5EF4-FFF2-40B4-BE49-F238E27FC236}">
                  <a16:creationId xmlns:a16="http://schemas.microsoft.com/office/drawing/2014/main" id="{E71EDB87-8CD6-BB16-36FD-6F79E641260A}"/>
                </a:ext>
              </a:extLst>
            </p:cNvPr>
            <p:cNvCxnSpPr/>
            <p:nvPr/>
          </p:nvCxnSpPr>
          <p:spPr>
            <a:xfrm>
              <a:off x="7167680" y="4280018"/>
              <a:ext cx="66891" cy="86565"/>
            </a:xfrm>
            <a:prstGeom prst="line">
              <a:avLst/>
            </a:prstGeom>
            <a:ln w="28575">
              <a:solidFill>
                <a:srgbClr val="B32C2C"/>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8EEA449D-A2AF-3CC4-BE0E-B07B3263B06E}"/>
                </a:ext>
              </a:extLst>
            </p:cNvPr>
            <p:cNvCxnSpPr>
              <a:cxnSpLocks/>
            </p:cNvCxnSpPr>
            <p:nvPr/>
          </p:nvCxnSpPr>
          <p:spPr>
            <a:xfrm flipH="1">
              <a:off x="7167679" y="4280017"/>
              <a:ext cx="80820" cy="93254"/>
            </a:xfrm>
            <a:prstGeom prst="line">
              <a:avLst/>
            </a:prstGeom>
            <a:ln w="28575">
              <a:solidFill>
                <a:srgbClr val="B32C2C"/>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6BDFB66-6741-1099-080D-AC2BC7005E2E}"/>
              </a:ext>
            </a:extLst>
          </p:cNvPr>
          <p:cNvGrpSpPr/>
          <p:nvPr/>
        </p:nvGrpSpPr>
        <p:grpSpPr>
          <a:xfrm>
            <a:off x="565063" y="1296388"/>
            <a:ext cx="2238113" cy="1924883"/>
            <a:chOff x="1330408" y="1546426"/>
            <a:chExt cx="2238113" cy="1924883"/>
          </a:xfrm>
        </p:grpSpPr>
        <p:grpSp>
          <p:nvGrpSpPr>
            <p:cNvPr id="220" name="Group 219">
              <a:extLst>
                <a:ext uri="{FF2B5EF4-FFF2-40B4-BE49-F238E27FC236}">
                  <a16:creationId xmlns:a16="http://schemas.microsoft.com/office/drawing/2014/main" id="{4602814A-7346-D606-2F6F-CE7E6A2AE0D0}"/>
                </a:ext>
              </a:extLst>
            </p:cNvPr>
            <p:cNvGrpSpPr/>
            <p:nvPr/>
          </p:nvGrpSpPr>
          <p:grpSpPr>
            <a:xfrm>
              <a:off x="2365939" y="2174916"/>
              <a:ext cx="531181" cy="748273"/>
              <a:chOff x="2988395" y="1790402"/>
              <a:chExt cx="531181" cy="748273"/>
            </a:xfrm>
          </p:grpSpPr>
          <p:grpSp>
            <p:nvGrpSpPr>
              <p:cNvPr id="215" name="Group 214">
                <a:extLst>
                  <a:ext uri="{FF2B5EF4-FFF2-40B4-BE49-F238E27FC236}">
                    <a16:creationId xmlns:a16="http://schemas.microsoft.com/office/drawing/2014/main" id="{02FEF03C-DF66-BE4F-0493-EA7D494D15A7}"/>
                  </a:ext>
                </a:extLst>
              </p:cNvPr>
              <p:cNvGrpSpPr/>
              <p:nvPr/>
            </p:nvGrpSpPr>
            <p:grpSpPr>
              <a:xfrm rot="15638037">
                <a:off x="2824578" y="1954219"/>
                <a:ext cx="627296" cy="299662"/>
                <a:chOff x="2309150" y="806104"/>
                <a:chExt cx="1459478" cy="697334"/>
              </a:xfrm>
            </p:grpSpPr>
            <p:sp>
              <p:nvSpPr>
                <p:cNvPr id="216" name="Rectangle 215">
                  <a:extLst>
                    <a:ext uri="{FF2B5EF4-FFF2-40B4-BE49-F238E27FC236}">
                      <a16:creationId xmlns:a16="http://schemas.microsoft.com/office/drawing/2014/main" id="{CAFB5276-AF98-BAA6-4B3E-C638F3BB13B5}"/>
                    </a:ext>
                  </a:extLst>
                </p:cNvPr>
                <p:cNvSpPr/>
                <p:nvPr/>
              </p:nvSpPr>
              <p:spPr>
                <a:xfrm>
                  <a:off x="2309150" y="806104"/>
                  <a:ext cx="1459478" cy="681637"/>
                </a:xfrm>
                <a:prstGeom prst="rect">
                  <a:avLst/>
                </a:prstGeom>
                <a:solidFill>
                  <a:srgbClr val="28A05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25D78B05-E34D-4DE4-BE33-49450CD5408F}"/>
                    </a:ext>
                  </a:extLst>
                </p:cNvPr>
                <p:cNvSpPr/>
                <p:nvPr/>
              </p:nvSpPr>
              <p:spPr>
                <a:xfrm>
                  <a:off x="2380397" y="871321"/>
                  <a:ext cx="1321632" cy="578734"/>
                </a:xfrm>
                <a:prstGeom prst="rect">
                  <a:avLst/>
                </a:prstGeom>
                <a:solidFill>
                  <a:srgbClr val="FFFFFF">
                    <a:alpha val="6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a:extLst>
                    <a:ext uri="{FF2B5EF4-FFF2-40B4-BE49-F238E27FC236}">
                      <a16:creationId xmlns:a16="http://schemas.microsoft.com/office/drawing/2014/main" id="{24A89A3E-7A79-3899-525D-01031CFDE3D1}"/>
                    </a:ext>
                  </a:extLst>
                </p:cNvPr>
                <p:cNvSpPr/>
                <p:nvPr/>
              </p:nvSpPr>
              <p:spPr>
                <a:xfrm>
                  <a:off x="2309150" y="811497"/>
                  <a:ext cx="1459478" cy="691941"/>
                </a:xfrm>
                <a:custGeom>
                  <a:avLst/>
                  <a:gdLst>
                    <a:gd name="connsiteX0" fmla="*/ 265967 w 1459478"/>
                    <a:gd name="connsiteY0" fmla="*/ 56604 h 691941"/>
                    <a:gd name="connsiteX1" fmla="*/ 266043 w 1459478"/>
                    <a:gd name="connsiteY1" fmla="*/ 56979 h 691941"/>
                    <a:gd name="connsiteX2" fmla="*/ 75060 w 1459478"/>
                    <a:gd name="connsiteY2" fmla="*/ 247962 h 691941"/>
                    <a:gd name="connsiteX3" fmla="*/ 75060 w 1459478"/>
                    <a:gd name="connsiteY3" fmla="*/ 461391 h 691941"/>
                    <a:gd name="connsiteX4" fmla="*/ 251035 w 1459478"/>
                    <a:gd name="connsiteY4" fmla="*/ 578035 h 691941"/>
                    <a:gd name="connsiteX5" fmla="*/ 262604 w 1459478"/>
                    <a:gd name="connsiteY5" fmla="*/ 635338 h 691941"/>
                    <a:gd name="connsiteX6" fmla="*/ 1208692 w 1459478"/>
                    <a:gd name="connsiteY6" fmla="*/ 635338 h 691941"/>
                    <a:gd name="connsiteX7" fmla="*/ 1220717 w 1459478"/>
                    <a:gd name="connsiteY7" fmla="*/ 575778 h 691941"/>
                    <a:gd name="connsiteX8" fmla="*/ 1396691 w 1459478"/>
                    <a:gd name="connsiteY8" fmla="*/ 459134 h 691941"/>
                    <a:gd name="connsiteX9" fmla="*/ 1396692 w 1459478"/>
                    <a:gd name="connsiteY9" fmla="*/ 459134 h 691941"/>
                    <a:gd name="connsiteX10" fmla="*/ 1396692 w 1459478"/>
                    <a:gd name="connsiteY10" fmla="*/ 247963 h 691941"/>
                    <a:gd name="connsiteX11" fmla="*/ 1205709 w 1459478"/>
                    <a:gd name="connsiteY11" fmla="*/ 56980 h 691941"/>
                    <a:gd name="connsiteX12" fmla="*/ 1205785 w 1459478"/>
                    <a:gd name="connsiteY12" fmla="*/ 56604 h 691941"/>
                    <a:gd name="connsiteX13" fmla="*/ 0 w 1459478"/>
                    <a:gd name="connsiteY13" fmla="*/ 0 h 691941"/>
                    <a:gd name="connsiteX14" fmla="*/ 1459478 w 1459478"/>
                    <a:gd name="connsiteY14" fmla="*/ 0 h 691941"/>
                    <a:gd name="connsiteX15" fmla="*/ 1459478 w 1459478"/>
                    <a:gd name="connsiteY15" fmla="*/ 691941 h 691941"/>
                    <a:gd name="connsiteX16" fmla="*/ 0 w 1459478"/>
                    <a:gd name="connsiteY16" fmla="*/ 691941 h 69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9478" h="691941">
                      <a:moveTo>
                        <a:pt x="265967" y="56604"/>
                      </a:moveTo>
                      <a:lnTo>
                        <a:pt x="266043" y="56979"/>
                      </a:lnTo>
                      <a:cubicBezTo>
                        <a:pt x="266043" y="162456"/>
                        <a:pt x="180537" y="247962"/>
                        <a:pt x="75060" y="247962"/>
                      </a:cubicBezTo>
                      <a:lnTo>
                        <a:pt x="75060" y="461391"/>
                      </a:lnTo>
                      <a:cubicBezTo>
                        <a:pt x="154168" y="461391"/>
                        <a:pt x="222042" y="509488"/>
                        <a:pt x="251035" y="578035"/>
                      </a:cubicBezTo>
                      <a:lnTo>
                        <a:pt x="262604" y="635338"/>
                      </a:lnTo>
                      <a:lnTo>
                        <a:pt x="1208692" y="635338"/>
                      </a:lnTo>
                      <a:lnTo>
                        <a:pt x="1220717" y="575778"/>
                      </a:lnTo>
                      <a:cubicBezTo>
                        <a:pt x="1249709" y="507231"/>
                        <a:pt x="1317583" y="459134"/>
                        <a:pt x="1396691" y="459134"/>
                      </a:cubicBezTo>
                      <a:lnTo>
                        <a:pt x="1396692" y="459134"/>
                      </a:lnTo>
                      <a:lnTo>
                        <a:pt x="1396692" y="247963"/>
                      </a:lnTo>
                      <a:cubicBezTo>
                        <a:pt x="1291215" y="247963"/>
                        <a:pt x="1205709" y="162457"/>
                        <a:pt x="1205709" y="56980"/>
                      </a:cubicBezTo>
                      <a:lnTo>
                        <a:pt x="1205785" y="56604"/>
                      </a:lnTo>
                      <a:close/>
                      <a:moveTo>
                        <a:pt x="0" y="0"/>
                      </a:moveTo>
                      <a:lnTo>
                        <a:pt x="1459478" y="0"/>
                      </a:lnTo>
                      <a:lnTo>
                        <a:pt x="1459478" y="691941"/>
                      </a:lnTo>
                      <a:lnTo>
                        <a:pt x="0" y="691941"/>
                      </a:lnTo>
                      <a:close/>
                    </a:path>
                  </a:pathLst>
                </a:custGeom>
                <a:solidFill>
                  <a:srgbClr val="28A05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9" name="Oval 218">
                  <a:extLst>
                    <a:ext uri="{FF2B5EF4-FFF2-40B4-BE49-F238E27FC236}">
                      <a16:creationId xmlns:a16="http://schemas.microsoft.com/office/drawing/2014/main" id="{5E5D634F-BCAA-0CC9-17E9-48FAEE68CF72}"/>
                    </a:ext>
                  </a:extLst>
                </p:cNvPr>
                <p:cNvSpPr/>
                <p:nvPr/>
              </p:nvSpPr>
              <p:spPr>
                <a:xfrm>
                  <a:off x="2922068" y="961015"/>
                  <a:ext cx="252338" cy="397806"/>
                </a:xfrm>
                <a:prstGeom prst="ellipse">
                  <a:avLst/>
                </a:prstGeom>
                <a:solidFill>
                  <a:srgbClr val="28A05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 name="Group 208">
                <a:extLst>
                  <a:ext uri="{FF2B5EF4-FFF2-40B4-BE49-F238E27FC236}">
                    <a16:creationId xmlns:a16="http://schemas.microsoft.com/office/drawing/2014/main" id="{8B45E3FA-1813-9D1A-F488-BCAA01AA782A}"/>
                  </a:ext>
                </a:extLst>
              </p:cNvPr>
              <p:cNvGrpSpPr/>
              <p:nvPr/>
            </p:nvGrpSpPr>
            <p:grpSpPr>
              <a:xfrm rot="17935548">
                <a:off x="2949880" y="1974839"/>
                <a:ext cx="627296" cy="299662"/>
                <a:chOff x="2309150" y="806104"/>
                <a:chExt cx="1459478" cy="697334"/>
              </a:xfrm>
            </p:grpSpPr>
            <p:sp>
              <p:nvSpPr>
                <p:cNvPr id="207" name="Rectangle 206">
                  <a:extLst>
                    <a:ext uri="{FF2B5EF4-FFF2-40B4-BE49-F238E27FC236}">
                      <a16:creationId xmlns:a16="http://schemas.microsoft.com/office/drawing/2014/main" id="{BAE07934-81B7-A60A-E2C6-F8029C34733E}"/>
                    </a:ext>
                  </a:extLst>
                </p:cNvPr>
                <p:cNvSpPr/>
                <p:nvPr/>
              </p:nvSpPr>
              <p:spPr>
                <a:xfrm>
                  <a:off x="2309150" y="806104"/>
                  <a:ext cx="1459478" cy="681637"/>
                </a:xfrm>
                <a:prstGeom prst="rect">
                  <a:avLst/>
                </a:prstGeom>
                <a:solidFill>
                  <a:srgbClr val="28A05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09B26E29-B96E-4504-2E52-16AD25DCAA12}"/>
                    </a:ext>
                  </a:extLst>
                </p:cNvPr>
                <p:cNvSpPr/>
                <p:nvPr/>
              </p:nvSpPr>
              <p:spPr>
                <a:xfrm>
                  <a:off x="2380397" y="871321"/>
                  <a:ext cx="1321632" cy="578734"/>
                </a:xfrm>
                <a:prstGeom prst="rect">
                  <a:avLst/>
                </a:prstGeom>
                <a:solidFill>
                  <a:srgbClr val="FFFFFF">
                    <a:alpha val="6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Freeform 207">
                  <a:extLst>
                    <a:ext uri="{FF2B5EF4-FFF2-40B4-BE49-F238E27FC236}">
                      <a16:creationId xmlns:a16="http://schemas.microsoft.com/office/drawing/2014/main" id="{C9A37616-C561-CAFB-A7DD-C1C7BA9CAEB0}"/>
                    </a:ext>
                  </a:extLst>
                </p:cNvPr>
                <p:cNvSpPr/>
                <p:nvPr/>
              </p:nvSpPr>
              <p:spPr>
                <a:xfrm>
                  <a:off x="2309150" y="811497"/>
                  <a:ext cx="1459478" cy="691941"/>
                </a:xfrm>
                <a:custGeom>
                  <a:avLst/>
                  <a:gdLst>
                    <a:gd name="connsiteX0" fmla="*/ 265967 w 1459478"/>
                    <a:gd name="connsiteY0" fmla="*/ 56604 h 691941"/>
                    <a:gd name="connsiteX1" fmla="*/ 266043 w 1459478"/>
                    <a:gd name="connsiteY1" fmla="*/ 56979 h 691941"/>
                    <a:gd name="connsiteX2" fmla="*/ 75060 w 1459478"/>
                    <a:gd name="connsiteY2" fmla="*/ 247962 h 691941"/>
                    <a:gd name="connsiteX3" fmla="*/ 75060 w 1459478"/>
                    <a:gd name="connsiteY3" fmla="*/ 461391 h 691941"/>
                    <a:gd name="connsiteX4" fmla="*/ 251035 w 1459478"/>
                    <a:gd name="connsiteY4" fmla="*/ 578035 h 691941"/>
                    <a:gd name="connsiteX5" fmla="*/ 262604 w 1459478"/>
                    <a:gd name="connsiteY5" fmla="*/ 635338 h 691941"/>
                    <a:gd name="connsiteX6" fmla="*/ 1208692 w 1459478"/>
                    <a:gd name="connsiteY6" fmla="*/ 635338 h 691941"/>
                    <a:gd name="connsiteX7" fmla="*/ 1220717 w 1459478"/>
                    <a:gd name="connsiteY7" fmla="*/ 575778 h 691941"/>
                    <a:gd name="connsiteX8" fmla="*/ 1396691 w 1459478"/>
                    <a:gd name="connsiteY8" fmla="*/ 459134 h 691941"/>
                    <a:gd name="connsiteX9" fmla="*/ 1396692 w 1459478"/>
                    <a:gd name="connsiteY9" fmla="*/ 459134 h 691941"/>
                    <a:gd name="connsiteX10" fmla="*/ 1396692 w 1459478"/>
                    <a:gd name="connsiteY10" fmla="*/ 247963 h 691941"/>
                    <a:gd name="connsiteX11" fmla="*/ 1205709 w 1459478"/>
                    <a:gd name="connsiteY11" fmla="*/ 56980 h 691941"/>
                    <a:gd name="connsiteX12" fmla="*/ 1205785 w 1459478"/>
                    <a:gd name="connsiteY12" fmla="*/ 56604 h 691941"/>
                    <a:gd name="connsiteX13" fmla="*/ 0 w 1459478"/>
                    <a:gd name="connsiteY13" fmla="*/ 0 h 691941"/>
                    <a:gd name="connsiteX14" fmla="*/ 1459478 w 1459478"/>
                    <a:gd name="connsiteY14" fmla="*/ 0 h 691941"/>
                    <a:gd name="connsiteX15" fmla="*/ 1459478 w 1459478"/>
                    <a:gd name="connsiteY15" fmla="*/ 691941 h 691941"/>
                    <a:gd name="connsiteX16" fmla="*/ 0 w 1459478"/>
                    <a:gd name="connsiteY16" fmla="*/ 691941 h 69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9478" h="691941">
                      <a:moveTo>
                        <a:pt x="265967" y="56604"/>
                      </a:moveTo>
                      <a:lnTo>
                        <a:pt x="266043" y="56979"/>
                      </a:lnTo>
                      <a:cubicBezTo>
                        <a:pt x="266043" y="162456"/>
                        <a:pt x="180537" y="247962"/>
                        <a:pt x="75060" y="247962"/>
                      </a:cubicBezTo>
                      <a:lnTo>
                        <a:pt x="75060" y="461391"/>
                      </a:lnTo>
                      <a:cubicBezTo>
                        <a:pt x="154168" y="461391"/>
                        <a:pt x="222042" y="509488"/>
                        <a:pt x="251035" y="578035"/>
                      </a:cubicBezTo>
                      <a:lnTo>
                        <a:pt x="262604" y="635338"/>
                      </a:lnTo>
                      <a:lnTo>
                        <a:pt x="1208692" y="635338"/>
                      </a:lnTo>
                      <a:lnTo>
                        <a:pt x="1220717" y="575778"/>
                      </a:lnTo>
                      <a:cubicBezTo>
                        <a:pt x="1249709" y="507231"/>
                        <a:pt x="1317583" y="459134"/>
                        <a:pt x="1396691" y="459134"/>
                      </a:cubicBezTo>
                      <a:lnTo>
                        <a:pt x="1396692" y="459134"/>
                      </a:lnTo>
                      <a:lnTo>
                        <a:pt x="1396692" y="247963"/>
                      </a:lnTo>
                      <a:cubicBezTo>
                        <a:pt x="1291215" y="247963"/>
                        <a:pt x="1205709" y="162457"/>
                        <a:pt x="1205709" y="56980"/>
                      </a:cubicBezTo>
                      <a:lnTo>
                        <a:pt x="1205785" y="56604"/>
                      </a:lnTo>
                      <a:close/>
                      <a:moveTo>
                        <a:pt x="0" y="0"/>
                      </a:moveTo>
                      <a:lnTo>
                        <a:pt x="1459478" y="0"/>
                      </a:lnTo>
                      <a:lnTo>
                        <a:pt x="1459478" y="691941"/>
                      </a:lnTo>
                      <a:lnTo>
                        <a:pt x="0" y="691941"/>
                      </a:lnTo>
                      <a:close/>
                    </a:path>
                  </a:pathLst>
                </a:custGeom>
                <a:solidFill>
                  <a:srgbClr val="28A05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1" name="Oval 200">
                  <a:extLst>
                    <a:ext uri="{FF2B5EF4-FFF2-40B4-BE49-F238E27FC236}">
                      <a16:creationId xmlns:a16="http://schemas.microsoft.com/office/drawing/2014/main" id="{CAEEC093-961B-B621-6EFF-5ABFFFFF2F9E}"/>
                    </a:ext>
                  </a:extLst>
                </p:cNvPr>
                <p:cNvSpPr/>
                <p:nvPr/>
              </p:nvSpPr>
              <p:spPr>
                <a:xfrm>
                  <a:off x="2922068" y="961015"/>
                  <a:ext cx="252338" cy="397806"/>
                </a:xfrm>
                <a:prstGeom prst="ellipse">
                  <a:avLst/>
                </a:prstGeom>
                <a:solidFill>
                  <a:srgbClr val="28A05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 name="Group 209">
                <a:extLst>
                  <a:ext uri="{FF2B5EF4-FFF2-40B4-BE49-F238E27FC236}">
                    <a16:creationId xmlns:a16="http://schemas.microsoft.com/office/drawing/2014/main" id="{921C8680-BCF0-2EA8-E574-E649B2EB4E8C}"/>
                  </a:ext>
                </a:extLst>
              </p:cNvPr>
              <p:cNvGrpSpPr/>
              <p:nvPr/>
            </p:nvGrpSpPr>
            <p:grpSpPr>
              <a:xfrm rot="18722021">
                <a:off x="3056097" y="2075196"/>
                <a:ext cx="627296" cy="299662"/>
                <a:chOff x="2309150" y="806104"/>
                <a:chExt cx="1459478" cy="697334"/>
              </a:xfrm>
            </p:grpSpPr>
            <p:sp>
              <p:nvSpPr>
                <p:cNvPr id="211" name="Rectangle 210">
                  <a:extLst>
                    <a:ext uri="{FF2B5EF4-FFF2-40B4-BE49-F238E27FC236}">
                      <a16:creationId xmlns:a16="http://schemas.microsoft.com/office/drawing/2014/main" id="{EC6D28C8-EB8D-26F0-5D42-0EE37C427DD8}"/>
                    </a:ext>
                  </a:extLst>
                </p:cNvPr>
                <p:cNvSpPr/>
                <p:nvPr/>
              </p:nvSpPr>
              <p:spPr>
                <a:xfrm>
                  <a:off x="2309150" y="806104"/>
                  <a:ext cx="1459478" cy="681637"/>
                </a:xfrm>
                <a:prstGeom prst="rect">
                  <a:avLst/>
                </a:prstGeom>
                <a:solidFill>
                  <a:srgbClr val="28A05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F87BCF31-686E-460B-5D11-9435AED7905A}"/>
                    </a:ext>
                  </a:extLst>
                </p:cNvPr>
                <p:cNvSpPr/>
                <p:nvPr/>
              </p:nvSpPr>
              <p:spPr>
                <a:xfrm>
                  <a:off x="2380397" y="871321"/>
                  <a:ext cx="1321632" cy="578734"/>
                </a:xfrm>
                <a:prstGeom prst="rect">
                  <a:avLst/>
                </a:prstGeom>
                <a:solidFill>
                  <a:srgbClr val="FFFFFF">
                    <a:alpha val="6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6D7A7395-6E68-4821-5E95-6C96808320D7}"/>
                    </a:ext>
                  </a:extLst>
                </p:cNvPr>
                <p:cNvSpPr/>
                <p:nvPr/>
              </p:nvSpPr>
              <p:spPr>
                <a:xfrm>
                  <a:off x="2309150" y="811497"/>
                  <a:ext cx="1459478" cy="691941"/>
                </a:xfrm>
                <a:custGeom>
                  <a:avLst/>
                  <a:gdLst>
                    <a:gd name="connsiteX0" fmla="*/ 265967 w 1459478"/>
                    <a:gd name="connsiteY0" fmla="*/ 56604 h 691941"/>
                    <a:gd name="connsiteX1" fmla="*/ 266043 w 1459478"/>
                    <a:gd name="connsiteY1" fmla="*/ 56979 h 691941"/>
                    <a:gd name="connsiteX2" fmla="*/ 75060 w 1459478"/>
                    <a:gd name="connsiteY2" fmla="*/ 247962 h 691941"/>
                    <a:gd name="connsiteX3" fmla="*/ 75060 w 1459478"/>
                    <a:gd name="connsiteY3" fmla="*/ 461391 h 691941"/>
                    <a:gd name="connsiteX4" fmla="*/ 251035 w 1459478"/>
                    <a:gd name="connsiteY4" fmla="*/ 578035 h 691941"/>
                    <a:gd name="connsiteX5" fmla="*/ 262604 w 1459478"/>
                    <a:gd name="connsiteY5" fmla="*/ 635338 h 691941"/>
                    <a:gd name="connsiteX6" fmla="*/ 1208692 w 1459478"/>
                    <a:gd name="connsiteY6" fmla="*/ 635338 h 691941"/>
                    <a:gd name="connsiteX7" fmla="*/ 1220717 w 1459478"/>
                    <a:gd name="connsiteY7" fmla="*/ 575778 h 691941"/>
                    <a:gd name="connsiteX8" fmla="*/ 1396691 w 1459478"/>
                    <a:gd name="connsiteY8" fmla="*/ 459134 h 691941"/>
                    <a:gd name="connsiteX9" fmla="*/ 1396692 w 1459478"/>
                    <a:gd name="connsiteY9" fmla="*/ 459134 h 691941"/>
                    <a:gd name="connsiteX10" fmla="*/ 1396692 w 1459478"/>
                    <a:gd name="connsiteY10" fmla="*/ 247963 h 691941"/>
                    <a:gd name="connsiteX11" fmla="*/ 1205709 w 1459478"/>
                    <a:gd name="connsiteY11" fmla="*/ 56980 h 691941"/>
                    <a:gd name="connsiteX12" fmla="*/ 1205785 w 1459478"/>
                    <a:gd name="connsiteY12" fmla="*/ 56604 h 691941"/>
                    <a:gd name="connsiteX13" fmla="*/ 0 w 1459478"/>
                    <a:gd name="connsiteY13" fmla="*/ 0 h 691941"/>
                    <a:gd name="connsiteX14" fmla="*/ 1459478 w 1459478"/>
                    <a:gd name="connsiteY14" fmla="*/ 0 h 691941"/>
                    <a:gd name="connsiteX15" fmla="*/ 1459478 w 1459478"/>
                    <a:gd name="connsiteY15" fmla="*/ 691941 h 691941"/>
                    <a:gd name="connsiteX16" fmla="*/ 0 w 1459478"/>
                    <a:gd name="connsiteY16" fmla="*/ 691941 h 69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9478" h="691941">
                      <a:moveTo>
                        <a:pt x="265967" y="56604"/>
                      </a:moveTo>
                      <a:lnTo>
                        <a:pt x="266043" y="56979"/>
                      </a:lnTo>
                      <a:cubicBezTo>
                        <a:pt x="266043" y="162456"/>
                        <a:pt x="180537" y="247962"/>
                        <a:pt x="75060" y="247962"/>
                      </a:cubicBezTo>
                      <a:lnTo>
                        <a:pt x="75060" y="461391"/>
                      </a:lnTo>
                      <a:cubicBezTo>
                        <a:pt x="154168" y="461391"/>
                        <a:pt x="222042" y="509488"/>
                        <a:pt x="251035" y="578035"/>
                      </a:cubicBezTo>
                      <a:lnTo>
                        <a:pt x="262604" y="635338"/>
                      </a:lnTo>
                      <a:lnTo>
                        <a:pt x="1208692" y="635338"/>
                      </a:lnTo>
                      <a:lnTo>
                        <a:pt x="1220717" y="575778"/>
                      </a:lnTo>
                      <a:cubicBezTo>
                        <a:pt x="1249709" y="507231"/>
                        <a:pt x="1317583" y="459134"/>
                        <a:pt x="1396691" y="459134"/>
                      </a:cubicBezTo>
                      <a:lnTo>
                        <a:pt x="1396692" y="459134"/>
                      </a:lnTo>
                      <a:lnTo>
                        <a:pt x="1396692" y="247963"/>
                      </a:lnTo>
                      <a:cubicBezTo>
                        <a:pt x="1291215" y="247963"/>
                        <a:pt x="1205709" y="162457"/>
                        <a:pt x="1205709" y="56980"/>
                      </a:cubicBezTo>
                      <a:lnTo>
                        <a:pt x="1205785" y="56604"/>
                      </a:lnTo>
                      <a:close/>
                      <a:moveTo>
                        <a:pt x="0" y="0"/>
                      </a:moveTo>
                      <a:lnTo>
                        <a:pt x="1459478" y="0"/>
                      </a:lnTo>
                      <a:lnTo>
                        <a:pt x="1459478" y="691941"/>
                      </a:lnTo>
                      <a:lnTo>
                        <a:pt x="0" y="691941"/>
                      </a:lnTo>
                      <a:close/>
                    </a:path>
                  </a:pathLst>
                </a:custGeom>
                <a:solidFill>
                  <a:srgbClr val="28A05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4" name="Oval 213">
                  <a:extLst>
                    <a:ext uri="{FF2B5EF4-FFF2-40B4-BE49-F238E27FC236}">
                      <a16:creationId xmlns:a16="http://schemas.microsoft.com/office/drawing/2014/main" id="{F6DF8D89-827E-3753-DC1D-0A572D9D850F}"/>
                    </a:ext>
                  </a:extLst>
                </p:cNvPr>
                <p:cNvSpPr/>
                <p:nvPr/>
              </p:nvSpPr>
              <p:spPr>
                <a:xfrm>
                  <a:off x="2922068" y="961015"/>
                  <a:ext cx="252338" cy="397806"/>
                </a:xfrm>
                <a:prstGeom prst="ellipse">
                  <a:avLst/>
                </a:prstGeom>
                <a:solidFill>
                  <a:srgbClr val="28A05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1" name="Group 170">
              <a:extLst>
                <a:ext uri="{FF2B5EF4-FFF2-40B4-BE49-F238E27FC236}">
                  <a16:creationId xmlns:a16="http://schemas.microsoft.com/office/drawing/2014/main" id="{3B598395-A609-8AA3-EF50-0870CBE87443}"/>
                </a:ext>
              </a:extLst>
            </p:cNvPr>
            <p:cNvGrpSpPr/>
            <p:nvPr/>
          </p:nvGrpSpPr>
          <p:grpSpPr>
            <a:xfrm rot="622937">
              <a:off x="2368079" y="2608480"/>
              <a:ext cx="637902" cy="862829"/>
              <a:chOff x="2146956" y="1344949"/>
              <a:chExt cx="1576742" cy="2132710"/>
            </a:xfrm>
          </p:grpSpPr>
          <p:sp>
            <p:nvSpPr>
              <p:cNvPr id="151" name="Rectangle 150">
                <a:extLst>
                  <a:ext uri="{FF2B5EF4-FFF2-40B4-BE49-F238E27FC236}">
                    <a16:creationId xmlns:a16="http://schemas.microsoft.com/office/drawing/2014/main" id="{07DD6C55-5DE9-9778-C3F2-C31731400E87}"/>
                  </a:ext>
                </a:extLst>
              </p:cNvPr>
              <p:cNvSpPr/>
              <p:nvPr/>
            </p:nvSpPr>
            <p:spPr>
              <a:xfrm>
                <a:off x="2146956" y="1344949"/>
                <a:ext cx="1576742" cy="2132710"/>
              </a:xfrm>
              <a:prstGeom prst="rect">
                <a:avLst/>
              </a:prstGeom>
              <a:solidFill>
                <a:srgbClr val="A8A8A8"/>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rgbClr val="A8A8A8"/>
                  </a:solidFill>
                </a:endParaRPr>
              </a:p>
            </p:txBody>
          </p:sp>
          <p:sp>
            <p:nvSpPr>
              <p:cNvPr id="152" name="Rectangle 151">
                <a:extLst>
                  <a:ext uri="{FF2B5EF4-FFF2-40B4-BE49-F238E27FC236}">
                    <a16:creationId xmlns:a16="http://schemas.microsoft.com/office/drawing/2014/main" id="{CB8E688A-5C4E-9599-ED40-985F79185DEE}"/>
                  </a:ext>
                </a:extLst>
              </p:cNvPr>
              <p:cNvSpPr/>
              <p:nvPr/>
            </p:nvSpPr>
            <p:spPr>
              <a:xfrm>
                <a:off x="2297575" y="1469981"/>
                <a:ext cx="1302152" cy="370390"/>
              </a:xfrm>
              <a:prstGeom prst="rect">
                <a:avLst/>
              </a:prstGeom>
              <a:solidFill>
                <a:srgbClr val="FFFFFF">
                  <a:alpha val="7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rgbClr val="A8A8A8"/>
                  </a:solidFill>
                </a:endParaRPr>
              </a:p>
            </p:txBody>
          </p:sp>
          <p:sp>
            <p:nvSpPr>
              <p:cNvPr id="153" name="Rectangle 152">
                <a:extLst>
                  <a:ext uri="{FF2B5EF4-FFF2-40B4-BE49-F238E27FC236}">
                    <a16:creationId xmlns:a16="http://schemas.microsoft.com/office/drawing/2014/main" id="{465747D3-3EC0-67C2-721E-903B98F01C72}"/>
                  </a:ext>
                </a:extLst>
              </p:cNvPr>
              <p:cNvSpPr/>
              <p:nvPr/>
            </p:nvSpPr>
            <p:spPr>
              <a:xfrm>
                <a:off x="2297575" y="2007256"/>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7</a:t>
                </a:r>
              </a:p>
            </p:txBody>
          </p:sp>
          <p:sp>
            <p:nvSpPr>
              <p:cNvPr id="154" name="Rectangle 153">
                <a:extLst>
                  <a:ext uri="{FF2B5EF4-FFF2-40B4-BE49-F238E27FC236}">
                    <a16:creationId xmlns:a16="http://schemas.microsoft.com/office/drawing/2014/main" id="{78A68873-878C-9E09-3117-345496DED4DF}"/>
                  </a:ext>
                </a:extLst>
              </p:cNvPr>
              <p:cNvSpPr/>
              <p:nvPr/>
            </p:nvSpPr>
            <p:spPr>
              <a:xfrm>
                <a:off x="2638114" y="2007255"/>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8</a:t>
                </a:r>
              </a:p>
            </p:txBody>
          </p:sp>
          <p:sp>
            <p:nvSpPr>
              <p:cNvPr id="155" name="Rectangle 154">
                <a:extLst>
                  <a:ext uri="{FF2B5EF4-FFF2-40B4-BE49-F238E27FC236}">
                    <a16:creationId xmlns:a16="http://schemas.microsoft.com/office/drawing/2014/main" id="{643E4E31-D96D-912B-F168-DB7CE9ABD0BC}"/>
                  </a:ext>
                </a:extLst>
              </p:cNvPr>
              <p:cNvSpPr/>
              <p:nvPr/>
            </p:nvSpPr>
            <p:spPr>
              <a:xfrm>
                <a:off x="2978653" y="2008324"/>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9</a:t>
                </a:r>
              </a:p>
            </p:txBody>
          </p:sp>
          <p:sp>
            <p:nvSpPr>
              <p:cNvPr id="156" name="Rectangle 155">
                <a:extLst>
                  <a:ext uri="{FF2B5EF4-FFF2-40B4-BE49-F238E27FC236}">
                    <a16:creationId xmlns:a16="http://schemas.microsoft.com/office/drawing/2014/main" id="{90BCA68A-EC5F-8B7E-1CE6-46904CD9AD7F}"/>
                  </a:ext>
                </a:extLst>
              </p:cNvPr>
              <p:cNvSpPr/>
              <p:nvPr/>
            </p:nvSpPr>
            <p:spPr>
              <a:xfrm>
                <a:off x="3319192" y="2008323"/>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a:t>
                </a:r>
              </a:p>
            </p:txBody>
          </p:sp>
          <p:sp>
            <p:nvSpPr>
              <p:cNvPr id="159" name="Rectangle 158">
                <a:extLst>
                  <a:ext uri="{FF2B5EF4-FFF2-40B4-BE49-F238E27FC236}">
                    <a16:creationId xmlns:a16="http://schemas.microsoft.com/office/drawing/2014/main" id="{603BAFAC-A03C-8660-FB1F-E0AB2AEE0969}"/>
                  </a:ext>
                </a:extLst>
              </p:cNvPr>
              <p:cNvSpPr/>
              <p:nvPr/>
            </p:nvSpPr>
            <p:spPr>
              <a:xfrm>
                <a:off x="2297575" y="2369170"/>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4</a:t>
                </a:r>
              </a:p>
            </p:txBody>
          </p:sp>
          <p:sp>
            <p:nvSpPr>
              <p:cNvPr id="160" name="Rectangle 159">
                <a:extLst>
                  <a:ext uri="{FF2B5EF4-FFF2-40B4-BE49-F238E27FC236}">
                    <a16:creationId xmlns:a16="http://schemas.microsoft.com/office/drawing/2014/main" id="{6B932AD0-3F2F-C1B0-0DE9-04DF79E1C1BC}"/>
                  </a:ext>
                </a:extLst>
              </p:cNvPr>
              <p:cNvSpPr/>
              <p:nvPr/>
            </p:nvSpPr>
            <p:spPr>
              <a:xfrm>
                <a:off x="2638114" y="2369169"/>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5</a:t>
                </a:r>
              </a:p>
            </p:txBody>
          </p:sp>
          <p:sp>
            <p:nvSpPr>
              <p:cNvPr id="161" name="Rectangle 160">
                <a:extLst>
                  <a:ext uri="{FF2B5EF4-FFF2-40B4-BE49-F238E27FC236}">
                    <a16:creationId xmlns:a16="http://schemas.microsoft.com/office/drawing/2014/main" id="{1909BA10-7173-14C9-1F97-0C416C693ACE}"/>
                  </a:ext>
                </a:extLst>
              </p:cNvPr>
              <p:cNvSpPr/>
              <p:nvPr/>
            </p:nvSpPr>
            <p:spPr>
              <a:xfrm>
                <a:off x="2978653" y="2370238"/>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6</a:t>
                </a:r>
              </a:p>
            </p:txBody>
          </p:sp>
          <p:sp>
            <p:nvSpPr>
              <p:cNvPr id="162" name="Rectangle 161">
                <a:extLst>
                  <a:ext uri="{FF2B5EF4-FFF2-40B4-BE49-F238E27FC236}">
                    <a16:creationId xmlns:a16="http://schemas.microsoft.com/office/drawing/2014/main" id="{B038193F-F332-4B9D-3B33-68D4176E4355}"/>
                  </a:ext>
                </a:extLst>
              </p:cNvPr>
              <p:cNvSpPr/>
              <p:nvPr/>
            </p:nvSpPr>
            <p:spPr>
              <a:xfrm>
                <a:off x="3319192" y="2370237"/>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a:t>
                </a:r>
              </a:p>
            </p:txBody>
          </p:sp>
          <p:sp>
            <p:nvSpPr>
              <p:cNvPr id="163" name="Rectangle 162">
                <a:extLst>
                  <a:ext uri="{FF2B5EF4-FFF2-40B4-BE49-F238E27FC236}">
                    <a16:creationId xmlns:a16="http://schemas.microsoft.com/office/drawing/2014/main" id="{9A352521-04A9-F7A1-5D41-787272B0C5B7}"/>
                  </a:ext>
                </a:extLst>
              </p:cNvPr>
              <p:cNvSpPr/>
              <p:nvPr/>
            </p:nvSpPr>
            <p:spPr>
              <a:xfrm>
                <a:off x="2302448" y="2722872"/>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1</a:t>
                </a:r>
              </a:p>
            </p:txBody>
          </p:sp>
          <p:sp>
            <p:nvSpPr>
              <p:cNvPr id="164" name="Rectangle 163">
                <a:extLst>
                  <a:ext uri="{FF2B5EF4-FFF2-40B4-BE49-F238E27FC236}">
                    <a16:creationId xmlns:a16="http://schemas.microsoft.com/office/drawing/2014/main" id="{BE30E70B-6BF0-43FC-4659-3C98802BD9AC}"/>
                  </a:ext>
                </a:extLst>
              </p:cNvPr>
              <p:cNvSpPr/>
              <p:nvPr/>
            </p:nvSpPr>
            <p:spPr>
              <a:xfrm>
                <a:off x="2642987" y="2722871"/>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2</a:t>
                </a:r>
              </a:p>
            </p:txBody>
          </p:sp>
          <p:sp>
            <p:nvSpPr>
              <p:cNvPr id="165" name="Rectangle 164">
                <a:extLst>
                  <a:ext uri="{FF2B5EF4-FFF2-40B4-BE49-F238E27FC236}">
                    <a16:creationId xmlns:a16="http://schemas.microsoft.com/office/drawing/2014/main" id="{A475B530-2AB7-14A0-CDB2-077D8D38BD80}"/>
                  </a:ext>
                </a:extLst>
              </p:cNvPr>
              <p:cNvSpPr/>
              <p:nvPr/>
            </p:nvSpPr>
            <p:spPr>
              <a:xfrm>
                <a:off x="2983526" y="2723940"/>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3</a:t>
                </a:r>
              </a:p>
            </p:txBody>
          </p:sp>
          <p:sp>
            <p:nvSpPr>
              <p:cNvPr id="166" name="Rectangle 165">
                <a:extLst>
                  <a:ext uri="{FF2B5EF4-FFF2-40B4-BE49-F238E27FC236}">
                    <a16:creationId xmlns:a16="http://schemas.microsoft.com/office/drawing/2014/main" id="{D883E1A3-FA0B-B79E-A97B-BA5E4C3C0C09}"/>
                  </a:ext>
                </a:extLst>
              </p:cNvPr>
              <p:cNvSpPr/>
              <p:nvPr/>
            </p:nvSpPr>
            <p:spPr>
              <a:xfrm>
                <a:off x="3324065" y="2723939"/>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a:t>
                </a:r>
              </a:p>
            </p:txBody>
          </p:sp>
          <p:sp>
            <p:nvSpPr>
              <p:cNvPr id="167" name="Rectangle 166">
                <a:extLst>
                  <a:ext uri="{FF2B5EF4-FFF2-40B4-BE49-F238E27FC236}">
                    <a16:creationId xmlns:a16="http://schemas.microsoft.com/office/drawing/2014/main" id="{81305460-3575-F985-9378-92A8C5A45F6A}"/>
                  </a:ext>
                </a:extLst>
              </p:cNvPr>
              <p:cNvSpPr/>
              <p:nvPr/>
            </p:nvSpPr>
            <p:spPr>
              <a:xfrm>
                <a:off x="2297575" y="3064825"/>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0</a:t>
                </a:r>
              </a:p>
            </p:txBody>
          </p:sp>
          <p:sp>
            <p:nvSpPr>
              <p:cNvPr id="168" name="Rectangle 167">
                <a:extLst>
                  <a:ext uri="{FF2B5EF4-FFF2-40B4-BE49-F238E27FC236}">
                    <a16:creationId xmlns:a16="http://schemas.microsoft.com/office/drawing/2014/main" id="{04F0BBF9-3FB3-A8D6-09BF-1A08074972B4}"/>
                  </a:ext>
                </a:extLst>
              </p:cNvPr>
              <p:cNvSpPr/>
              <p:nvPr/>
            </p:nvSpPr>
            <p:spPr>
              <a:xfrm>
                <a:off x="2638114" y="3064824"/>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a:t>
                </a:r>
              </a:p>
            </p:txBody>
          </p:sp>
          <p:sp>
            <p:nvSpPr>
              <p:cNvPr id="169" name="Rectangle 168">
                <a:extLst>
                  <a:ext uri="{FF2B5EF4-FFF2-40B4-BE49-F238E27FC236}">
                    <a16:creationId xmlns:a16="http://schemas.microsoft.com/office/drawing/2014/main" id="{88E7E6C6-EC2F-1E25-0E55-A9FD0A563D5F}"/>
                  </a:ext>
                </a:extLst>
              </p:cNvPr>
              <p:cNvSpPr/>
              <p:nvPr/>
            </p:nvSpPr>
            <p:spPr>
              <a:xfrm>
                <a:off x="2978653" y="3065893"/>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a:t>
                </a:r>
              </a:p>
            </p:txBody>
          </p:sp>
          <p:sp>
            <p:nvSpPr>
              <p:cNvPr id="170" name="Rectangle 169">
                <a:extLst>
                  <a:ext uri="{FF2B5EF4-FFF2-40B4-BE49-F238E27FC236}">
                    <a16:creationId xmlns:a16="http://schemas.microsoft.com/office/drawing/2014/main" id="{DA543A53-706B-BA60-7324-83A1C259CC0A}"/>
                  </a:ext>
                </a:extLst>
              </p:cNvPr>
              <p:cNvSpPr/>
              <p:nvPr/>
            </p:nvSpPr>
            <p:spPr>
              <a:xfrm>
                <a:off x="3319192" y="3065892"/>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a:t>
                </a:r>
              </a:p>
            </p:txBody>
          </p:sp>
        </p:grpSp>
        <p:grpSp>
          <p:nvGrpSpPr>
            <p:cNvPr id="180" name="Group 179">
              <a:extLst>
                <a:ext uri="{FF2B5EF4-FFF2-40B4-BE49-F238E27FC236}">
                  <a16:creationId xmlns:a16="http://schemas.microsoft.com/office/drawing/2014/main" id="{C735EA8D-528C-5368-5432-31B010FE8478}"/>
                </a:ext>
              </a:extLst>
            </p:cNvPr>
            <p:cNvGrpSpPr/>
            <p:nvPr/>
          </p:nvGrpSpPr>
          <p:grpSpPr>
            <a:xfrm rot="21197956">
              <a:off x="1717110" y="2349888"/>
              <a:ext cx="831378" cy="1102489"/>
              <a:chOff x="3425402" y="1111170"/>
              <a:chExt cx="1071363" cy="1420732"/>
            </a:xfrm>
          </p:grpSpPr>
          <p:sp>
            <p:nvSpPr>
              <p:cNvPr id="172" name="Rectangle 171">
                <a:extLst>
                  <a:ext uri="{FF2B5EF4-FFF2-40B4-BE49-F238E27FC236}">
                    <a16:creationId xmlns:a16="http://schemas.microsoft.com/office/drawing/2014/main" id="{AAF7D341-049A-B0CC-71F9-F20EE011A5A8}"/>
                  </a:ext>
                </a:extLst>
              </p:cNvPr>
              <p:cNvSpPr/>
              <p:nvPr/>
            </p:nvSpPr>
            <p:spPr>
              <a:xfrm>
                <a:off x="3425402" y="1111170"/>
                <a:ext cx="1071363" cy="1420732"/>
              </a:xfrm>
              <a:prstGeom prst="rect">
                <a:avLst/>
              </a:prstGeom>
              <a:solidFill>
                <a:srgbClr val="FFFFFF"/>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66C8991C-E12E-DE61-65CC-74C7B8A366D2}"/>
                  </a:ext>
                </a:extLst>
              </p:cNvPr>
              <p:cNvSpPr/>
              <p:nvPr/>
            </p:nvSpPr>
            <p:spPr>
              <a:xfrm>
                <a:off x="3536068" y="1326140"/>
                <a:ext cx="914221" cy="331620"/>
              </a:xfrm>
              <a:custGeom>
                <a:avLst/>
                <a:gdLst>
                  <a:gd name="connsiteX0" fmla="*/ 0 w 908612"/>
                  <a:gd name="connsiteY0" fmla="*/ 221288 h 319189"/>
                  <a:gd name="connsiteX1" fmla="*/ 300942 w 908612"/>
                  <a:gd name="connsiteY1" fmla="*/ 1369 h 319189"/>
                  <a:gd name="connsiteX2" fmla="*/ 515073 w 908612"/>
                  <a:gd name="connsiteY2" fmla="*/ 313886 h 319189"/>
                  <a:gd name="connsiteX3" fmla="*/ 787078 w 908612"/>
                  <a:gd name="connsiteY3" fmla="*/ 198139 h 319189"/>
                  <a:gd name="connsiteX4" fmla="*/ 908612 w 908612"/>
                  <a:gd name="connsiteY4" fmla="*/ 198139 h 319189"/>
                  <a:gd name="connsiteX5" fmla="*/ 908612 w 908612"/>
                  <a:gd name="connsiteY5" fmla="*/ 198139 h 319189"/>
                  <a:gd name="connsiteX6" fmla="*/ 908612 w 908612"/>
                  <a:gd name="connsiteY6" fmla="*/ 198139 h 319189"/>
                  <a:gd name="connsiteX0" fmla="*/ 0 w 908612"/>
                  <a:gd name="connsiteY0" fmla="*/ 221288 h 316003"/>
                  <a:gd name="connsiteX1" fmla="*/ 300942 w 908612"/>
                  <a:gd name="connsiteY1" fmla="*/ 1369 h 316003"/>
                  <a:gd name="connsiteX2" fmla="*/ 515073 w 908612"/>
                  <a:gd name="connsiteY2" fmla="*/ 313886 h 316003"/>
                  <a:gd name="connsiteX3" fmla="*/ 800236 w 908612"/>
                  <a:gd name="connsiteY3" fmla="*/ 141335 h 316003"/>
                  <a:gd name="connsiteX4" fmla="*/ 908612 w 908612"/>
                  <a:gd name="connsiteY4" fmla="*/ 198139 h 316003"/>
                  <a:gd name="connsiteX5" fmla="*/ 908612 w 908612"/>
                  <a:gd name="connsiteY5" fmla="*/ 198139 h 316003"/>
                  <a:gd name="connsiteX6" fmla="*/ 908612 w 908612"/>
                  <a:gd name="connsiteY6" fmla="*/ 198139 h 316003"/>
                  <a:gd name="connsiteX0" fmla="*/ 0 w 908612"/>
                  <a:gd name="connsiteY0" fmla="*/ 221288 h 316004"/>
                  <a:gd name="connsiteX1" fmla="*/ 300942 w 908612"/>
                  <a:gd name="connsiteY1" fmla="*/ 1369 h 316004"/>
                  <a:gd name="connsiteX2" fmla="*/ 515073 w 908612"/>
                  <a:gd name="connsiteY2" fmla="*/ 313886 h 316004"/>
                  <a:gd name="connsiteX3" fmla="*/ 800236 w 908612"/>
                  <a:gd name="connsiteY3" fmla="*/ 141335 h 316004"/>
                  <a:gd name="connsiteX4" fmla="*/ 908612 w 908612"/>
                  <a:gd name="connsiteY4" fmla="*/ 198139 h 316004"/>
                  <a:gd name="connsiteX5" fmla="*/ 908612 w 908612"/>
                  <a:gd name="connsiteY5" fmla="*/ 198139 h 316004"/>
                  <a:gd name="connsiteX0" fmla="*/ 0 w 908612"/>
                  <a:gd name="connsiteY0" fmla="*/ 221288 h 316004"/>
                  <a:gd name="connsiteX1" fmla="*/ 300942 w 908612"/>
                  <a:gd name="connsiteY1" fmla="*/ 1369 h 316004"/>
                  <a:gd name="connsiteX2" fmla="*/ 515073 w 908612"/>
                  <a:gd name="connsiteY2" fmla="*/ 313886 h 316004"/>
                  <a:gd name="connsiteX3" fmla="*/ 800236 w 908612"/>
                  <a:gd name="connsiteY3" fmla="*/ 141335 h 316004"/>
                  <a:gd name="connsiteX4" fmla="*/ 908612 w 908612"/>
                  <a:gd name="connsiteY4" fmla="*/ 198139 h 316004"/>
                  <a:gd name="connsiteX0" fmla="*/ 0 w 914222"/>
                  <a:gd name="connsiteY0" fmla="*/ 236440 h 331619"/>
                  <a:gd name="connsiteX1" fmla="*/ 300942 w 914222"/>
                  <a:gd name="connsiteY1" fmla="*/ 16521 h 331619"/>
                  <a:gd name="connsiteX2" fmla="*/ 515073 w 914222"/>
                  <a:gd name="connsiteY2" fmla="*/ 329038 h 331619"/>
                  <a:gd name="connsiteX3" fmla="*/ 800236 w 914222"/>
                  <a:gd name="connsiteY3" fmla="*/ 156487 h 331619"/>
                  <a:gd name="connsiteX4" fmla="*/ 914221 w 914222"/>
                  <a:gd name="connsiteY4" fmla="*/ 0 h 3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222" h="331619">
                    <a:moveTo>
                      <a:pt x="0" y="236440"/>
                    </a:moveTo>
                    <a:cubicBezTo>
                      <a:pt x="107548" y="118764"/>
                      <a:pt x="215097" y="1088"/>
                      <a:pt x="300942" y="16521"/>
                    </a:cubicBezTo>
                    <a:cubicBezTo>
                      <a:pt x="386787" y="31954"/>
                      <a:pt x="431857" y="305710"/>
                      <a:pt x="515073" y="329038"/>
                    </a:cubicBezTo>
                    <a:cubicBezTo>
                      <a:pt x="598289" y="352366"/>
                      <a:pt x="733711" y="211327"/>
                      <a:pt x="800236" y="156487"/>
                    </a:cubicBezTo>
                    <a:cubicBezTo>
                      <a:pt x="866761" y="101647"/>
                      <a:pt x="914221" y="0"/>
                      <a:pt x="914221" y="0"/>
                    </a:cubicBezTo>
                  </a:path>
                </a:pathLst>
              </a:custGeom>
              <a:noFill/>
              <a:ln w="50800">
                <a:solidFill>
                  <a:srgbClr val="B32C2C"/>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5" name="Straight Connector 174">
                <a:extLst>
                  <a:ext uri="{FF2B5EF4-FFF2-40B4-BE49-F238E27FC236}">
                    <a16:creationId xmlns:a16="http://schemas.microsoft.com/office/drawing/2014/main" id="{AC033199-961F-9462-DDA1-9C65FFE8C0AC}"/>
                  </a:ext>
                </a:extLst>
              </p:cNvPr>
              <p:cNvCxnSpPr>
                <a:cxnSpLocks/>
              </p:cNvCxnSpPr>
              <p:nvPr/>
            </p:nvCxnSpPr>
            <p:spPr>
              <a:xfrm>
                <a:off x="3500637" y="1821536"/>
                <a:ext cx="9208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ED9E9687-DEDB-9994-8807-98B396546FB0}"/>
                  </a:ext>
                </a:extLst>
              </p:cNvPr>
              <p:cNvCxnSpPr>
                <a:cxnSpLocks/>
              </p:cNvCxnSpPr>
              <p:nvPr/>
            </p:nvCxnSpPr>
            <p:spPr>
              <a:xfrm>
                <a:off x="3500637" y="1973936"/>
                <a:ext cx="9208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E2B7C13-FE97-9116-6CF9-5DBE76807083}"/>
                  </a:ext>
                </a:extLst>
              </p:cNvPr>
              <p:cNvCxnSpPr>
                <a:cxnSpLocks/>
              </p:cNvCxnSpPr>
              <p:nvPr/>
            </p:nvCxnSpPr>
            <p:spPr>
              <a:xfrm>
                <a:off x="3500637" y="2112833"/>
                <a:ext cx="9208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9B87382-85EE-CCFA-0875-26A8DD04C473}"/>
                  </a:ext>
                </a:extLst>
              </p:cNvPr>
              <p:cNvCxnSpPr>
                <a:cxnSpLocks/>
              </p:cNvCxnSpPr>
              <p:nvPr/>
            </p:nvCxnSpPr>
            <p:spPr>
              <a:xfrm>
                <a:off x="3500637" y="2257516"/>
                <a:ext cx="9208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56933B6-DB01-D241-6EFD-23550638A913}"/>
                  </a:ext>
                </a:extLst>
              </p:cNvPr>
              <p:cNvCxnSpPr>
                <a:cxnSpLocks/>
              </p:cNvCxnSpPr>
              <p:nvPr/>
            </p:nvCxnSpPr>
            <p:spPr>
              <a:xfrm>
                <a:off x="3500637" y="2414962"/>
                <a:ext cx="9208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1" name="TextBox 310">
              <a:extLst>
                <a:ext uri="{FF2B5EF4-FFF2-40B4-BE49-F238E27FC236}">
                  <a16:creationId xmlns:a16="http://schemas.microsoft.com/office/drawing/2014/main" id="{D82AD0B6-3CB1-0D09-A849-CF1953CCD4B1}"/>
                </a:ext>
              </a:extLst>
            </p:cNvPr>
            <p:cNvSpPr txBox="1"/>
            <p:nvPr/>
          </p:nvSpPr>
          <p:spPr>
            <a:xfrm>
              <a:off x="1330408" y="1546426"/>
              <a:ext cx="2238113" cy="584775"/>
            </a:xfrm>
            <a:prstGeom prst="rect">
              <a:avLst/>
            </a:prstGeom>
            <a:noFill/>
          </p:spPr>
          <p:txBody>
            <a:bodyPr wrap="none" rtlCol="0">
              <a:spAutoFit/>
            </a:bodyPr>
            <a:lstStyle/>
            <a:p>
              <a:r>
                <a:rPr lang="en-US" sz="3200" b="1" dirty="0">
                  <a:latin typeface="Arial Black" panose="020B0604020202020204" pitchFamily="34" charset="0"/>
                  <a:cs typeface="Arial Black" panose="020B0604020202020204" pitchFamily="34" charset="0"/>
                </a:rPr>
                <a:t>Financial</a:t>
              </a:r>
            </a:p>
          </p:txBody>
        </p:sp>
      </p:grpSp>
      <p:sp>
        <p:nvSpPr>
          <p:cNvPr id="313" name="TextBox 312">
            <a:extLst>
              <a:ext uri="{FF2B5EF4-FFF2-40B4-BE49-F238E27FC236}">
                <a16:creationId xmlns:a16="http://schemas.microsoft.com/office/drawing/2014/main" id="{2262530D-B9CC-22CE-61D1-F672FA313A24}"/>
              </a:ext>
            </a:extLst>
          </p:cNvPr>
          <p:cNvSpPr txBox="1"/>
          <p:nvPr/>
        </p:nvSpPr>
        <p:spPr>
          <a:xfrm>
            <a:off x="5021783" y="1802175"/>
            <a:ext cx="2665538" cy="584775"/>
          </a:xfrm>
          <a:prstGeom prst="rect">
            <a:avLst/>
          </a:prstGeom>
          <a:noFill/>
        </p:spPr>
        <p:txBody>
          <a:bodyPr wrap="none" rtlCol="0">
            <a:spAutoFit/>
          </a:bodyPr>
          <a:lstStyle/>
          <a:p>
            <a:r>
              <a:rPr lang="en-US" sz="3200" b="1" dirty="0">
                <a:latin typeface="Arial Black" panose="020B0604020202020204" pitchFamily="34" charset="0"/>
                <a:cs typeface="Arial Black" panose="020B0604020202020204" pitchFamily="34" charset="0"/>
              </a:rPr>
              <a:t>Scheduling</a:t>
            </a:r>
          </a:p>
        </p:txBody>
      </p:sp>
      <p:grpSp>
        <p:nvGrpSpPr>
          <p:cNvPr id="17" name="Group 16">
            <a:extLst>
              <a:ext uri="{FF2B5EF4-FFF2-40B4-BE49-F238E27FC236}">
                <a16:creationId xmlns:a16="http://schemas.microsoft.com/office/drawing/2014/main" id="{5DAC39D7-E1BB-2AFB-4C5E-F178AA55DB6E}"/>
              </a:ext>
            </a:extLst>
          </p:cNvPr>
          <p:cNvGrpSpPr/>
          <p:nvPr/>
        </p:nvGrpSpPr>
        <p:grpSpPr>
          <a:xfrm>
            <a:off x="3259008" y="2230983"/>
            <a:ext cx="1170034" cy="1798213"/>
            <a:chOff x="3259008" y="2230983"/>
            <a:chExt cx="1170034" cy="1798213"/>
          </a:xfrm>
        </p:grpSpPr>
        <p:grpSp>
          <p:nvGrpSpPr>
            <p:cNvPr id="356" name="Group 355">
              <a:extLst>
                <a:ext uri="{FF2B5EF4-FFF2-40B4-BE49-F238E27FC236}">
                  <a16:creationId xmlns:a16="http://schemas.microsoft.com/office/drawing/2014/main" id="{FADBCF0E-2868-4824-BEDF-7A3A8DC22C33}"/>
                </a:ext>
              </a:extLst>
            </p:cNvPr>
            <p:cNvGrpSpPr/>
            <p:nvPr/>
          </p:nvGrpSpPr>
          <p:grpSpPr>
            <a:xfrm>
              <a:off x="3816004" y="3072048"/>
              <a:ext cx="613038" cy="909246"/>
              <a:chOff x="11263135" y="2727077"/>
              <a:chExt cx="852312" cy="1264132"/>
            </a:xfrm>
          </p:grpSpPr>
          <p:sp>
            <p:nvSpPr>
              <p:cNvPr id="352" name="Freeform 351">
                <a:extLst>
                  <a:ext uri="{FF2B5EF4-FFF2-40B4-BE49-F238E27FC236}">
                    <a16:creationId xmlns:a16="http://schemas.microsoft.com/office/drawing/2014/main" id="{A05B99DF-CA30-B316-34DB-96AFC44F6691}"/>
                  </a:ext>
                </a:extLst>
              </p:cNvPr>
              <p:cNvSpPr/>
              <p:nvPr/>
            </p:nvSpPr>
            <p:spPr>
              <a:xfrm>
                <a:off x="11263136" y="2727077"/>
                <a:ext cx="852311" cy="1258589"/>
              </a:xfrm>
              <a:custGeom>
                <a:avLst/>
                <a:gdLst>
                  <a:gd name="connsiteX0" fmla="*/ 269734 w 852311"/>
                  <a:gd name="connsiteY0" fmla="*/ 0 h 1258589"/>
                  <a:gd name="connsiteX1" fmla="*/ 591044 w 852311"/>
                  <a:gd name="connsiteY1" fmla="*/ 0 h 1258589"/>
                  <a:gd name="connsiteX2" fmla="*/ 598664 w 852311"/>
                  <a:gd name="connsiteY2" fmla="*/ 7620 h 1258589"/>
                  <a:gd name="connsiteX3" fmla="*/ 598664 w 852311"/>
                  <a:gd name="connsiteY3" fmla="*/ 38099 h 1258589"/>
                  <a:gd name="connsiteX4" fmla="*/ 591044 w 852311"/>
                  <a:gd name="connsiteY4" fmla="*/ 45719 h 1258589"/>
                  <a:gd name="connsiteX5" fmla="*/ 537312 w 852311"/>
                  <a:gd name="connsiteY5" fmla="*/ 45719 h 1258589"/>
                  <a:gd name="connsiteX6" fmla="*/ 537312 w 852311"/>
                  <a:gd name="connsiteY6" fmla="*/ 670345 h 1258589"/>
                  <a:gd name="connsiteX7" fmla="*/ 824088 w 852311"/>
                  <a:gd name="connsiteY7" fmla="*/ 1184523 h 1258589"/>
                  <a:gd name="connsiteX8" fmla="*/ 801863 w 852311"/>
                  <a:gd name="connsiteY8" fmla="*/ 1254373 h 1258589"/>
                  <a:gd name="connsiteX9" fmla="*/ 62088 w 852311"/>
                  <a:gd name="connsiteY9" fmla="*/ 1254373 h 1258589"/>
                  <a:gd name="connsiteX10" fmla="*/ 30338 w 852311"/>
                  <a:gd name="connsiteY10" fmla="*/ 1194048 h 1258589"/>
                  <a:gd name="connsiteX11" fmla="*/ 324587 w 852311"/>
                  <a:gd name="connsiteY11" fmla="*/ 670347 h 1258589"/>
                  <a:gd name="connsiteX12" fmla="*/ 324587 w 852311"/>
                  <a:gd name="connsiteY12" fmla="*/ 45719 h 1258589"/>
                  <a:gd name="connsiteX13" fmla="*/ 269734 w 852311"/>
                  <a:gd name="connsiteY13" fmla="*/ 45719 h 1258589"/>
                  <a:gd name="connsiteX14" fmla="*/ 262114 w 852311"/>
                  <a:gd name="connsiteY14" fmla="*/ 38099 h 1258589"/>
                  <a:gd name="connsiteX15" fmla="*/ 262114 w 852311"/>
                  <a:gd name="connsiteY15" fmla="*/ 7620 h 1258589"/>
                  <a:gd name="connsiteX16" fmla="*/ 269734 w 852311"/>
                  <a:gd name="connsiteY16" fmla="*/ 0 h 125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52311" h="1258589">
                    <a:moveTo>
                      <a:pt x="269734" y="0"/>
                    </a:moveTo>
                    <a:lnTo>
                      <a:pt x="591044" y="0"/>
                    </a:lnTo>
                    <a:cubicBezTo>
                      <a:pt x="595252" y="0"/>
                      <a:pt x="598664" y="3412"/>
                      <a:pt x="598664" y="7620"/>
                    </a:cubicBezTo>
                    <a:lnTo>
                      <a:pt x="598664" y="38099"/>
                    </a:lnTo>
                    <a:cubicBezTo>
                      <a:pt x="598664" y="42307"/>
                      <a:pt x="595252" y="45719"/>
                      <a:pt x="591044" y="45719"/>
                    </a:cubicBezTo>
                    <a:lnTo>
                      <a:pt x="537312" y="45719"/>
                    </a:lnTo>
                    <a:lnTo>
                      <a:pt x="537312" y="670345"/>
                    </a:lnTo>
                    <a:lnTo>
                      <a:pt x="824088" y="1184523"/>
                    </a:lnTo>
                    <a:cubicBezTo>
                      <a:pt x="877005" y="1261781"/>
                      <a:pt x="847371" y="1250140"/>
                      <a:pt x="801863" y="1254373"/>
                    </a:cubicBezTo>
                    <a:lnTo>
                      <a:pt x="62088" y="1254373"/>
                    </a:lnTo>
                    <a:cubicBezTo>
                      <a:pt x="19755" y="1253315"/>
                      <a:pt x="-35279" y="1284006"/>
                      <a:pt x="30338" y="1194048"/>
                    </a:cubicBezTo>
                    <a:lnTo>
                      <a:pt x="324587" y="670347"/>
                    </a:lnTo>
                    <a:lnTo>
                      <a:pt x="324587" y="45719"/>
                    </a:lnTo>
                    <a:lnTo>
                      <a:pt x="269734" y="45719"/>
                    </a:lnTo>
                    <a:cubicBezTo>
                      <a:pt x="265526" y="45719"/>
                      <a:pt x="262114" y="42307"/>
                      <a:pt x="262114" y="38099"/>
                    </a:cubicBezTo>
                    <a:lnTo>
                      <a:pt x="262114" y="7620"/>
                    </a:lnTo>
                    <a:cubicBezTo>
                      <a:pt x="262114" y="3412"/>
                      <a:pt x="265526" y="0"/>
                      <a:pt x="269734" y="0"/>
                    </a:cubicBezTo>
                    <a:close/>
                  </a:path>
                </a:pathLst>
              </a:custGeom>
              <a:solidFill>
                <a:srgbClr val="FFFFFF">
                  <a:alpha val="60000"/>
                </a:srgbClr>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5" name="Freeform 354">
                <a:extLst>
                  <a:ext uri="{FF2B5EF4-FFF2-40B4-BE49-F238E27FC236}">
                    <a16:creationId xmlns:a16="http://schemas.microsoft.com/office/drawing/2014/main" id="{7F0C7002-4944-004F-D8A5-15E03BFEF623}"/>
                  </a:ext>
                </a:extLst>
              </p:cNvPr>
              <p:cNvSpPr/>
              <p:nvPr/>
            </p:nvSpPr>
            <p:spPr>
              <a:xfrm>
                <a:off x="11263135" y="3631393"/>
                <a:ext cx="852311" cy="359816"/>
              </a:xfrm>
              <a:custGeom>
                <a:avLst/>
                <a:gdLst>
                  <a:gd name="connsiteX0" fmla="*/ 196243 w 852311"/>
                  <a:gd name="connsiteY0" fmla="*/ 0 h 359816"/>
                  <a:gd name="connsiteX1" fmla="*/ 664715 w 852311"/>
                  <a:gd name="connsiteY1" fmla="*/ 0 h 359816"/>
                  <a:gd name="connsiteX2" fmla="*/ 824088 w 852311"/>
                  <a:gd name="connsiteY2" fmla="*/ 285750 h 359816"/>
                  <a:gd name="connsiteX3" fmla="*/ 801863 w 852311"/>
                  <a:gd name="connsiteY3" fmla="*/ 355600 h 359816"/>
                  <a:gd name="connsiteX4" fmla="*/ 62088 w 852311"/>
                  <a:gd name="connsiteY4" fmla="*/ 355600 h 359816"/>
                  <a:gd name="connsiteX5" fmla="*/ 30338 w 852311"/>
                  <a:gd name="connsiteY5" fmla="*/ 295275 h 35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2311" h="359816">
                    <a:moveTo>
                      <a:pt x="196243" y="0"/>
                    </a:moveTo>
                    <a:lnTo>
                      <a:pt x="664715" y="0"/>
                    </a:lnTo>
                    <a:lnTo>
                      <a:pt x="824088" y="285750"/>
                    </a:lnTo>
                    <a:cubicBezTo>
                      <a:pt x="877005" y="363008"/>
                      <a:pt x="847371" y="351367"/>
                      <a:pt x="801863" y="355600"/>
                    </a:cubicBezTo>
                    <a:lnTo>
                      <a:pt x="62088" y="355600"/>
                    </a:lnTo>
                    <a:cubicBezTo>
                      <a:pt x="19755" y="354542"/>
                      <a:pt x="-35279" y="385233"/>
                      <a:pt x="30338" y="295275"/>
                    </a:cubicBezTo>
                    <a:close/>
                  </a:path>
                </a:pathLst>
              </a:custGeom>
              <a:solidFill>
                <a:srgbClr val="ED7D31">
                  <a:alpha val="4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6" name="Group 15">
              <a:extLst>
                <a:ext uri="{FF2B5EF4-FFF2-40B4-BE49-F238E27FC236}">
                  <a16:creationId xmlns:a16="http://schemas.microsoft.com/office/drawing/2014/main" id="{E0C121DA-0148-53DB-230C-AEB2732150C7}"/>
                </a:ext>
              </a:extLst>
            </p:cNvPr>
            <p:cNvGrpSpPr/>
            <p:nvPr/>
          </p:nvGrpSpPr>
          <p:grpSpPr>
            <a:xfrm>
              <a:off x="3259008" y="2775381"/>
              <a:ext cx="781394" cy="1253815"/>
              <a:chOff x="3259008" y="2775381"/>
              <a:chExt cx="781394" cy="1253815"/>
            </a:xfrm>
          </p:grpSpPr>
          <p:sp>
            <p:nvSpPr>
              <p:cNvPr id="326" name="Can 325">
                <a:extLst>
                  <a:ext uri="{FF2B5EF4-FFF2-40B4-BE49-F238E27FC236}">
                    <a16:creationId xmlns:a16="http://schemas.microsoft.com/office/drawing/2014/main" id="{1833BFF5-2D3F-8827-A890-7C1DB99C878C}"/>
                  </a:ext>
                </a:extLst>
              </p:cNvPr>
              <p:cNvSpPr/>
              <p:nvPr/>
            </p:nvSpPr>
            <p:spPr>
              <a:xfrm>
                <a:off x="3259009" y="3402873"/>
                <a:ext cx="716764" cy="618721"/>
              </a:xfrm>
              <a:prstGeom prst="can">
                <a:avLst>
                  <a:gd name="adj" fmla="val 29108"/>
                </a:avLst>
              </a:prstGeom>
              <a:solidFill>
                <a:srgbClr val="A9E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Can 324">
                <a:extLst>
                  <a:ext uri="{FF2B5EF4-FFF2-40B4-BE49-F238E27FC236}">
                    <a16:creationId xmlns:a16="http://schemas.microsoft.com/office/drawing/2014/main" id="{F65BAD60-5B93-F722-0C23-221F7A414C32}"/>
                  </a:ext>
                </a:extLst>
              </p:cNvPr>
              <p:cNvSpPr/>
              <p:nvPr/>
            </p:nvSpPr>
            <p:spPr>
              <a:xfrm>
                <a:off x="3259008" y="2775381"/>
                <a:ext cx="781394" cy="1253815"/>
              </a:xfrm>
              <a:custGeom>
                <a:avLst/>
                <a:gdLst>
                  <a:gd name="connsiteX0" fmla="*/ 0 w 716764"/>
                  <a:gd name="connsiteY0" fmla="*/ 89596 h 1253242"/>
                  <a:gd name="connsiteX1" fmla="*/ 358382 w 716764"/>
                  <a:gd name="connsiteY1" fmla="*/ 179192 h 1253242"/>
                  <a:gd name="connsiteX2" fmla="*/ 716764 w 716764"/>
                  <a:gd name="connsiteY2" fmla="*/ 89596 h 1253242"/>
                  <a:gd name="connsiteX3" fmla="*/ 716764 w 716764"/>
                  <a:gd name="connsiteY3" fmla="*/ 1163647 h 1253242"/>
                  <a:gd name="connsiteX4" fmla="*/ 358382 w 716764"/>
                  <a:gd name="connsiteY4" fmla="*/ 1253243 h 1253242"/>
                  <a:gd name="connsiteX5" fmla="*/ 0 w 716764"/>
                  <a:gd name="connsiteY5" fmla="*/ 1163647 h 1253242"/>
                  <a:gd name="connsiteX6" fmla="*/ 0 w 716764"/>
                  <a:gd name="connsiteY6" fmla="*/ 89596 h 1253242"/>
                  <a:gd name="connsiteX0" fmla="*/ 0 w 716764"/>
                  <a:gd name="connsiteY0" fmla="*/ 89596 h 1253242"/>
                  <a:gd name="connsiteX1" fmla="*/ 358382 w 716764"/>
                  <a:gd name="connsiteY1" fmla="*/ 0 h 1253242"/>
                  <a:gd name="connsiteX2" fmla="*/ 716764 w 716764"/>
                  <a:gd name="connsiteY2" fmla="*/ 89596 h 1253242"/>
                  <a:gd name="connsiteX3" fmla="*/ 358382 w 716764"/>
                  <a:gd name="connsiteY3" fmla="*/ 179192 h 1253242"/>
                  <a:gd name="connsiteX4" fmla="*/ 0 w 716764"/>
                  <a:gd name="connsiteY4" fmla="*/ 89596 h 1253242"/>
                  <a:gd name="connsiteX0" fmla="*/ 716764 w 716764"/>
                  <a:gd name="connsiteY0" fmla="*/ 89596 h 1253242"/>
                  <a:gd name="connsiteX1" fmla="*/ 358382 w 716764"/>
                  <a:gd name="connsiteY1" fmla="*/ 179192 h 1253242"/>
                  <a:gd name="connsiteX2" fmla="*/ 0 w 716764"/>
                  <a:gd name="connsiteY2" fmla="*/ 89596 h 1253242"/>
                  <a:gd name="connsiteX3" fmla="*/ 358382 w 716764"/>
                  <a:gd name="connsiteY3" fmla="*/ 0 h 1253242"/>
                  <a:gd name="connsiteX4" fmla="*/ 716764 w 716764"/>
                  <a:gd name="connsiteY4" fmla="*/ 89596 h 1253242"/>
                  <a:gd name="connsiteX5" fmla="*/ 716764 w 716764"/>
                  <a:gd name="connsiteY5" fmla="*/ 1163647 h 1253242"/>
                  <a:gd name="connsiteX6" fmla="*/ 358382 w 716764"/>
                  <a:gd name="connsiteY6" fmla="*/ 1253243 h 1253242"/>
                  <a:gd name="connsiteX7" fmla="*/ 0 w 716764"/>
                  <a:gd name="connsiteY7" fmla="*/ 1163647 h 1253242"/>
                  <a:gd name="connsiteX8" fmla="*/ 0 w 716764"/>
                  <a:gd name="connsiteY8" fmla="*/ 89596 h 1253242"/>
                  <a:gd name="connsiteX0" fmla="*/ 0 w 716764"/>
                  <a:gd name="connsiteY0" fmla="*/ 89596 h 1253243"/>
                  <a:gd name="connsiteX1" fmla="*/ 358382 w 716764"/>
                  <a:gd name="connsiteY1" fmla="*/ 179192 h 1253243"/>
                  <a:gd name="connsiteX2" fmla="*/ 716764 w 716764"/>
                  <a:gd name="connsiteY2" fmla="*/ 89596 h 1253243"/>
                  <a:gd name="connsiteX3" fmla="*/ 716764 w 716764"/>
                  <a:gd name="connsiteY3" fmla="*/ 1163647 h 1253243"/>
                  <a:gd name="connsiteX4" fmla="*/ 358382 w 716764"/>
                  <a:gd name="connsiteY4" fmla="*/ 1253243 h 1253243"/>
                  <a:gd name="connsiteX5" fmla="*/ 0 w 716764"/>
                  <a:gd name="connsiteY5" fmla="*/ 1163647 h 1253243"/>
                  <a:gd name="connsiteX6" fmla="*/ 0 w 716764"/>
                  <a:gd name="connsiteY6" fmla="*/ 89596 h 1253243"/>
                  <a:gd name="connsiteX0" fmla="*/ 0 w 716764"/>
                  <a:gd name="connsiteY0" fmla="*/ 89596 h 1253243"/>
                  <a:gd name="connsiteX1" fmla="*/ 358382 w 716764"/>
                  <a:gd name="connsiteY1" fmla="*/ 0 h 1253243"/>
                  <a:gd name="connsiteX2" fmla="*/ 716764 w 716764"/>
                  <a:gd name="connsiteY2" fmla="*/ 89596 h 1253243"/>
                  <a:gd name="connsiteX3" fmla="*/ 358382 w 716764"/>
                  <a:gd name="connsiteY3" fmla="*/ 179192 h 1253243"/>
                  <a:gd name="connsiteX4" fmla="*/ 0 w 716764"/>
                  <a:gd name="connsiteY4" fmla="*/ 89596 h 1253243"/>
                  <a:gd name="connsiteX0" fmla="*/ 716764 w 716764"/>
                  <a:gd name="connsiteY0" fmla="*/ 89596 h 1253243"/>
                  <a:gd name="connsiteX1" fmla="*/ 358382 w 716764"/>
                  <a:gd name="connsiteY1" fmla="*/ 179192 h 1253243"/>
                  <a:gd name="connsiteX2" fmla="*/ 0 w 716764"/>
                  <a:gd name="connsiteY2" fmla="*/ 89596 h 1253243"/>
                  <a:gd name="connsiteX3" fmla="*/ 358382 w 716764"/>
                  <a:gd name="connsiteY3" fmla="*/ 0 h 1253243"/>
                  <a:gd name="connsiteX4" fmla="*/ 716764 w 716764"/>
                  <a:gd name="connsiteY4" fmla="*/ 89596 h 1253243"/>
                  <a:gd name="connsiteX5" fmla="*/ 716600 w 716764"/>
                  <a:gd name="connsiteY5" fmla="*/ 203050 h 1253243"/>
                  <a:gd name="connsiteX6" fmla="*/ 716764 w 716764"/>
                  <a:gd name="connsiteY6" fmla="*/ 1163647 h 1253243"/>
                  <a:gd name="connsiteX7" fmla="*/ 358382 w 716764"/>
                  <a:gd name="connsiteY7" fmla="*/ 1253243 h 1253243"/>
                  <a:gd name="connsiteX8" fmla="*/ 0 w 716764"/>
                  <a:gd name="connsiteY8" fmla="*/ 1163647 h 1253243"/>
                  <a:gd name="connsiteX9" fmla="*/ 0 w 716764"/>
                  <a:gd name="connsiteY9" fmla="*/ 89596 h 1253243"/>
                  <a:gd name="connsiteX0" fmla="*/ 0 w 716764"/>
                  <a:gd name="connsiteY0" fmla="*/ 89596 h 1253243"/>
                  <a:gd name="connsiteX1" fmla="*/ 358382 w 716764"/>
                  <a:gd name="connsiteY1" fmla="*/ 179192 h 1253243"/>
                  <a:gd name="connsiteX2" fmla="*/ 716764 w 716764"/>
                  <a:gd name="connsiteY2" fmla="*/ 89596 h 1253243"/>
                  <a:gd name="connsiteX3" fmla="*/ 716764 w 716764"/>
                  <a:gd name="connsiteY3" fmla="*/ 1163647 h 1253243"/>
                  <a:gd name="connsiteX4" fmla="*/ 358382 w 716764"/>
                  <a:gd name="connsiteY4" fmla="*/ 1253243 h 1253243"/>
                  <a:gd name="connsiteX5" fmla="*/ 0 w 716764"/>
                  <a:gd name="connsiteY5" fmla="*/ 1163647 h 1253243"/>
                  <a:gd name="connsiteX6" fmla="*/ 0 w 716764"/>
                  <a:gd name="connsiteY6" fmla="*/ 89596 h 1253243"/>
                  <a:gd name="connsiteX0" fmla="*/ 0 w 716764"/>
                  <a:gd name="connsiteY0" fmla="*/ 89596 h 1253243"/>
                  <a:gd name="connsiteX1" fmla="*/ 358382 w 716764"/>
                  <a:gd name="connsiteY1" fmla="*/ 0 h 1253243"/>
                  <a:gd name="connsiteX2" fmla="*/ 716764 w 716764"/>
                  <a:gd name="connsiteY2" fmla="*/ 89596 h 1253243"/>
                  <a:gd name="connsiteX3" fmla="*/ 358382 w 716764"/>
                  <a:gd name="connsiteY3" fmla="*/ 179192 h 1253243"/>
                  <a:gd name="connsiteX4" fmla="*/ 0 w 716764"/>
                  <a:gd name="connsiteY4" fmla="*/ 89596 h 1253243"/>
                  <a:gd name="connsiteX0" fmla="*/ 716764 w 716764"/>
                  <a:gd name="connsiteY0" fmla="*/ 89596 h 1253243"/>
                  <a:gd name="connsiteX1" fmla="*/ 358382 w 716764"/>
                  <a:gd name="connsiteY1" fmla="*/ 179192 h 1253243"/>
                  <a:gd name="connsiteX2" fmla="*/ 0 w 716764"/>
                  <a:gd name="connsiteY2" fmla="*/ 89596 h 1253243"/>
                  <a:gd name="connsiteX3" fmla="*/ 358382 w 716764"/>
                  <a:gd name="connsiteY3" fmla="*/ 0 h 1253243"/>
                  <a:gd name="connsiteX4" fmla="*/ 716764 w 716764"/>
                  <a:gd name="connsiteY4" fmla="*/ 89596 h 1253243"/>
                  <a:gd name="connsiteX5" fmla="*/ 716600 w 716764"/>
                  <a:gd name="connsiteY5" fmla="*/ 203050 h 1253243"/>
                  <a:gd name="connsiteX6" fmla="*/ 716764 w 716764"/>
                  <a:gd name="connsiteY6" fmla="*/ 1163647 h 1253243"/>
                  <a:gd name="connsiteX7" fmla="*/ 358382 w 716764"/>
                  <a:gd name="connsiteY7" fmla="*/ 1253243 h 1253243"/>
                  <a:gd name="connsiteX8" fmla="*/ 0 w 716764"/>
                  <a:gd name="connsiteY8" fmla="*/ 1163647 h 1253243"/>
                  <a:gd name="connsiteX9" fmla="*/ 0 w 716764"/>
                  <a:gd name="connsiteY9" fmla="*/ 89596 h 1253243"/>
                  <a:gd name="connsiteX0" fmla="*/ 0 w 743262"/>
                  <a:gd name="connsiteY0" fmla="*/ 89596 h 1253243"/>
                  <a:gd name="connsiteX1" fmla="*/ 358382 w 743262"/>
                  <a:gd name="connsiteY1" fmla="*/ 179192 h 1253243"/>
                  <a:gd name="connsiteX2" fmla="*/ 716764 w 743262"/>
                  <a:gd name="connsiteY2" fmla="*/ 89596 h 1253243"/>
                  <a:gd name="connsiteX3" fmla="*/ 716764 w 743262"/>
                  <a:gd name="connsiteY3" fmla="*/ 1163647 h 1253243"/>
                  <a:gd name="connsiteX4" fmla="*/ 358382 w 743262"/>
                  <a:gd name="connsiteY4" fmla="*/ 1253243 h 1253243"/>
                  <a:gd name="connsiteX5" fmla="*/ 0 w 743262"/>
                  <a:gd name="connsiteY5" fmla="*/ 1163647 h 1253243"/>
                  <a:gd name="connsiteX6" fmla="*/ 0 w 743262"/>
                  <a:gd name="connsiteY6" fmla="*/ 89596 h 1253243"/>
                  <a:gd name="connsiteX0" fmla="*/ 0 w 743262"/>
                  <a:gd name="connsiteY0" fmla="*/ 89596 h 1253243"/>
                  <a:gd name="connsiteX1" fmla="*/ 358382 w 743262"/>
                  <a:gd name="connsiteY1" fmla="*/ 0 h 1253243"/>
                  <a:gd name="connsiteX2" fmla="*/ 716764 w 743262"/>
                  <a:gd name="connsiteY2" fmla="*/ 89596 h 1253243"/>
                  <a:gd name="connsiteX3" fmla="*/ 358382 w 743262"/>
                  <a:gd name="connsiteY3" fmla="*/ 179192 h 1253243"/>
                  <a:gd name="connsiteX4" fmla="*/ 0 w 743262"/>
                  <a:gd name="connsiteY4" fmla="*/ 89596 h 1253243"/>
                  <a:gd name="connsiteX0" fmla="*/ 716764 w 743262"/>
                  <a:gd name="connsiteY0" fmla="*/ 89596 h 1253243"/>
                  <a:gd name="connsiteX1" fmla="*/ 358382 w 743262"/>
                  <a:gd name="connsiteY1" fmla="*/ 179192 h 1253243"/>
                  <a:gd name="connsiteX2" fmla="*/ 0 w 743262"/>
                  <a:gd name="connsiteY2" fmla="*/ 89596 h 1253243"/>
                  <a:gd name="connsiteX3" fmla="*/ 358382 w 743262"/>
                  <a:gd name="connsiteY3" fmla="*/ 0 h 1253243"/>
                  <a:gd name="connsiteX4" fmla="*/ 716764 w 743262"/>
                  <a:gd name="connsiteY4" fmla="*/ 89596 h 1253243"/>
                  <a:gd name="connsiteX5" fmla="*/ 716600 w 743262"/>
                  <a:gd name="connsiteY5" fmla="*/ 175997 h 1253243"/>
                  <a:gd name="connsiteX6" fmla="*/ 716600 w 743262"/>
                  <a:gd name="connsiteY6" fmla="*/ 203050 h 1253243"/>
                  <a:gd name="connsiteX7" fmla="*/ 716764 w 743262"/>
                  <a:gd name="connsiteY7" fmla="*/ 1163647 h 1253243"/>
                  <a:gd name="connsiteX8" fmla="*/ 358382 w 743262"/>
                  <a:gd name="connsiteY8" fmla="*/ 1253243 h 1253243"/>
                  <a:gd name="connsiteX9" fmla="*/ 0 w 743262"/>
                  <a:gd name="connsiteY9" fmla="*/ 1163647 h 1253243"/>
                  <a:gd name="connsiteX10" fmla="*/ 0 w 743262"/>
                  <a:gd name="connsiteY10" fmla="*/ 89596 h 1253243"/>
                  <a:gd name="connsiteX0" fmla="*/ 0 w 766135"/>
                  <a:gd name="connsiteY0" fmla="*/ 89596 h 1253243"/>
                  <a:gd name="connsiteX1" fmla="*/ 358382 w 766135"/>
                  <a:gd name="connsiteY1" fmla="*/ 179192 h 1253243"/>
                  <a:gd name="connsiteX2" fmla="*/ 716764 w 766135"/>
                  <a:gd name="connsiteY2" fmla="*/ 89596 h 1253243"/>
                  <a:gd name="connsiteX3" fmla="*/ 716764 w 766135"/>
                  <a:gd name="connsiteY3" fmla="*/ 1163647 h 1253243"/>
                  <a:gd name="connsiteX4" fmla="*/ 358382 w 766135"/>
                  <a:gd name="connsiteY4" fmla="*/ 1253243 h 1253243"/>
                  <a:gd name="connsiteX5" fmla="*/ 0 w 766135"/>
                  <a:gd name="connsiteY5" fmla="*/ 1163647 h 1253243"/>
                  <a:gd name="connsiteX6" fmla="*/ 0 w 766135"/>
                  <a:gd name="connsiteY6" fmla="*/ 89596 h 1253243"/>
                  <a:gd name="connsiteX0" fmla="*/ 0 w 766135"/>
                  <a:gd name="connsiteY0" fmla="*/ 89596 h 1253243"/>
                  <a:gd name="connsiteX1" fmla="*/ 358382 w 766135"/>
                  <a:gd name="connsiteY1" fmla="*/ 0 h 1253243"/>
                  <a:gd name="connsiteX2" fmla="*/ 716764 w 766135"/>
                  <a:gd name="connsiteY2" fmla="*/ 89596 h 1253243"/>
                  <a:gd name="connsiteX3" fmla="*/ 358382 w 766135"/>
                  <a:gd name="connsiteY3" fmla="*/ 179192 h 1253243"/>
                  <a:gd name="connsiteX4" fmla="*/ 0 w 766135"/>
                  <a:gd name="connsiteY4" fmla="*/ 89596 h 1253243"/>
                  <a:gd name="connsiteX0" fmla="*/ 716764 w 766135"/>
                  <a:gd name="connsiteY0" fmla="*/ 89596 h 1253243"/>
                  <a:gd name="connsiteX1" fmla="*/ 358382 w 766135"/>
                  <a:gd name="connsiteY1" fmla="*/ 179192 h 1253243"/>
                  <a:gd name="connsiteX2" fmla="*/ 0 w 766135"/>
                  <a:gd name="connsiteY2" fmla="*/ 89596 h 1253243"/>
                  <a:gd name="connsiteX3" fmla="*/ 358382 w 766135"/>
                  <a:gd name="connsiteY3" fmla="*/ 0 h 1253243"/>
                  <a:gd name="connsiteX4" fmla="*/ 716764 w 766135"/>
                  <a:gd name="connsiteY4" fmla="*/ 89596 h 1253243"/>
                  <a:gd name="connsiteX5" fmla="*/ 765295 w 766135"/>
                  <a:gd name="connsiteY5" fmla="*/ 181407 h 1253243"/>
                  <a:gd name="connsiteX6" fmla="*/ 716600 w 766135"/>
                  <a:gd name="connsiteY6" fmla="*/ 203050 h 1253243"/>
                  <a:gd name="connsiteX7" fmla="*/ 716764 w 766135"/>
                  <a:gd name="connsiteY7" fmla="*/ 1163647 h 1253243"/>
                  <a:gd name="connsiteX8" fmla="*/ 358382 w 766135"/>
                  <a:gd name="connsiteY8" fmla="*/ 1253243 h 1253243"/>
                  <a:gd name="connsiteX9" fmla="*/ 0 w 766135"/>
                  <a:gd name="connsiteY9" fmla="*/ 1163647 h 1253243"/>
                  <a:gd name="connsiteX10" fmla="*/ 0 w 766135"/>
                  <a:gd name="connsiteY10" fmla="*/ 89596 h 1253243"/>
                  <a:gd name="connsiteX0" fmla="*/ 0 w 829689"/>
                  <a:gd name="connsiteY0" fmla="*/ 89596 h 1253243"/>
                  <a:gd name="connsiteX1" fmla="*/ 358382 w 829689"/>
                  <a:gd name="connsiteY1" fmla="*/ 179192 h 1253243"/>
                  <a:gd name="connsiteX2" fmla="*/ 716764 w 829689"/>
                  <a:gd name="connsiteY2" fmla="*/ 89596 h 1253243"/>
                  <a:gd name="connsiteX3" fmla="*/ 716764 w 829689"/>
                  <a:gd name="connsiteY3" fmla="*/ 1163647 h 1253243"/>
                  <a:gd name="connsiteX4" fmla="*/ 358382 w 829689"/>
                  <a:gd name="connsiteY4" fmla="*/ 1253243 h 1253243"/>
                  <a:gd name="connsiteX5" fmla="*/ 0 w 829689"/>
                  <a:gd name="connsiteY5" fmla="*/ 1163647 h 1253243"/>
                  <a:gd name="connsiteX6" fmla="*/ 0 w 829689"/>
                  <a:gd name="connsiteY6" fmla="*/ 89596 h 1253243"/>
                  <a:gd name="connsiteX0" fmla="*/ 0 w 829689"/>
                  <a:gd name="connsiteY0" fmla="*/ 89596 h 1253243"/>
                  <a:gd name="connsiteX1" fmla="*/ 358382 w 829689"/>
                  <a:gd name="connsiteY1" fmla="*/ 0 h 1253243"/>
                  <a:gd name="connsiteX2" fmla="*/ 716764 w 829689"/>
                  <a:gd name="connsiteY2" fmla="*/ 89596 h 1253243"/>
                  <a:gd name="connsiteX3" fmla="*/ 358382 w 829689"/>
                  <a:gd name="connsiteY3" fmla="*/ 179192 h 1253243"/>
                  <a:gd name="connsiteX4" fmla="*/ 0 w 829689"/>
                  <a:gd name="connsiteY4" fmla="*/ 89596 h 1253243"/>
                  <a:gd name="connsiteX0" fmla="*/ 716764 w 829689"/>
                  <a:gd name="connsiteY0" fmla="*/ 89596 h 1253243"/>
                  <a:gd name="connsiteX1" fmla="*/ 358382 w 829689"/>
                  <a:gd name="connsiteY1" fmla="*/ 179192 h 1253243"/>
                  <a:gd name="connsiteX2" fmla="*/ 0 w 829689"/>
                  <a:gd name="connsiteY2" fmla="*/ 89596 h 1253243"/>
                  <a:gd name="connsiteX3" fmla="*/ 358382 w 829689"/>
                  <a:gd name="connsiteY3" fmla="*/ 0 h 1253243"/>
                  <a:gd name="connsiteX4" fmla="*/ 716764 w 829689"/>
                  <a:gd name="connsiteY4" fmla="*/ 89596 h 1253243"/>
                  <a:gd name="connsiteX5" fmla="*/ 829689 w 829689"/>
                  <a:gd name="connsiteY5" fmla="*/ 200726 h 1253243"/>
                  <a:gd name="connsiteX6" fmla="*/ 716600 w 829689"/>
                  <a:gd name="connsiteY6" fmla="*/ 203050 h 1253243"/>
                  <a:gd name="connsiteX7" fmla="*/ 716764 w 829689"/>
                  <a:gd name="connsiteY7" fmla="*/ 1163647 h 1253243"/>
                  <a:gd name="connsiteX8" fmla="*/ 358382 w 829689"/>
                  <a:gd name="connsiteY8" fmla="*/ 1253243 h 1253243"/>
                  <a:gd name="connsiteX9" fmla="*/ 0 w 829689"/>
                  <a:gd name="connsiteY9" fmla="*/ 1163647 h 1253243"/>
                  <a:gd name="connsiteX10" fmla="*/ 0 w 829689"/>
                  <a:gd name="connsiteY10" fmla="*/ 89596 h 1253243"/>
                  <a:gd name="connsiteX0" fmla="*/ 0 w 838699"/>
                  <a:gd name="connsiteY0" fmla="*/ 89596 h 1253243"/>
                  <a:gd name="connsiteX1" fmla="*/ 358382 w 838699"/>
                  <a:gd name="connsiteY1" fmla="*/ 179192 h 1253243"/>
                  <a:gd name="connsiteX2" fmla="*/ 716764 w 838699"/>
                  <a:gd name="connsiteY2" fmla="*/ 89596 h 1253243"/>
                  <a:gd name="connsiteX3" fmla="*/ 716764 w 838699"/>
                  <a:gd name="connsiteY3" fmla="*/ 1163647 h 1253243"/>
                  <a:gd name="connsiteX4" fmla="*/ 358382 w 838699"/>
                  <a:gd name="connsiteY4" fmla="*/ 1253243 h 1253243"/>
                  <a:gd name="connsiteX5" fmla="*/ 0 w 838699"/>
                  <a:gd name="connsiteY5" fmla="*/ 1163647 h 1253243"/>
                  <a:gd name="connsiteX6" fmla="*/ 0 w 838699"/>
                  <a:gd name="connsiteY6" fmla="*/ 89596 h 1253243"/>
                  <a:gd name="connsiteX0" fmla="*/ 0 w 838699"/>
                  <a:gd name="connsiteY0" fmla="*/ 89596 h 1253243"/>
                  <a:gd name="connsiteX1" fmla="*/ 358382 w 838699"/>
                  <a:gd name="connsiteY1" fmla="*/ 0 h 1253243"/>
                  <a:gd name="connsiteX2" fmla="*/ 716764 w 838699"/>
                  <a:gd name="connsiteY2" fmla="*/ 89596 h 1253243"/>
                  <a:gd name="connsiteX3" fmla="*/ 358382 w 838699"/>
                  <a:gd name="connsiteY3" fmla="*/ 179192 h 1253243"/>
                  <a:gd name="connsiteX4" fmla="*/ 0 w 838699"/>
                  <a:gd name="connsiteY4" fmla="*/ 89596 h 1253243"/>
                  <a:gd name="connsiteX0" fmla="*/ 716764 w 838699"/>
                  <a:gd name="connsiteY0" fmla="*/ 89596 h 1253243"/>
                  <a:gd name="connsiteX1" fmla="*/ 358382 w 838699"/>
                  <a:gd name="connsiteY1" fmla="*/ 179192 h 1253243"/>
                  <a:gd name="connsiteX2" fmla="*/ 0 w 838699"/>
                  <a:gd name="connsiteY2" fmla="*/ 89596 h 1253243"/>
                  <a:gd name="connsiteX3" fmla="*/ 358382 w 838699"/>
                  <a:gd name="connsiteY3" fmla="*/ 0 h 1253243"/>
                  <a:gd name="connsiteX4" fmla="*/ 716764 w 838699"/>
                  <a:gd name="connsiteY4" fmla="*/ 89596 h 1253243"/>
                  <a:gd name="connsiteX5" fmla="*/ 829689 w 838699"/>
                  <a:gd name="connsiteY5" fmla="*/ 200726 h 1253243"/>
                  <a:gd name="connsiteX6" fmla="*/ 716600 w 838699"/>
                  <a:gd name="connsiteY6" fmla="*/ 203050 h 1253243"/>
                  <a:gd name="connsiteX7" fmla="*/ 716764 w 838699"/>
                  <a:gd name="connsiteY7" fmla="*/ 1163647 h 1253243"/>
                  <a:gd name="connsiteX8" fmla="*/ 358382 w 838699"/>
                  <a:gd name="connsiteY8" fmla="*/ 1253243 h 1253243"/>
                  <a:gd name="connsiteX9" fmla="*/ 0 w 838699"/>
                  <a:gd name="connsiteY9" fmla="*/ 1163647 h 1253243"/>
                  <a:gd name="connsiteX10" fmla="*/ 0 w 838699"/>
                  <a:gd name="connsiteY10" fmla="*/ 89596 h 1253243"/>
                  <a:gd name="connsiteX0" fmla="*/ 0 w 841906"/>
                  <a:gd name="connsiteY0" fmla="*/ 89596 h 1253243"/>
                  <a:gd name="connsiteX1" fmla="*/ 358382 w 841906"/>
                  <a:gd name="connsiteY1" fmla="*/ 179192 h 1253243"/>
                  <a:gd name="connsiteX2" fmla="*/ 716764 w 841906"/>
                  <a:gd name="connsiteY2" fmla="*/ 89596 h 1253243"/>
                  <a:gd name="connsiteX3" fmla="*/ 716764 w 841906"/>
                  <a:gd name="connsiteY3" fmla="*/ 1163647 h 1253243"/>
                  <a:gd name="connsiteX4" fmla="*/ 358382 w 841906"/>
                  <a:gd name="connsiteY4" fmla="*/ 1253243 h 1253243"/>
                  <a:gd name="connsiteX5" fmla="*/ 0 w 841906"/>
                  <a:gd name="connsiteY5" fmla="*/ 1163647 h 1253243"/>
                  <a:gd name="connsiteX6" fmla="*/ 0 w 841906"/>
                  <a:gd name="connsiteY6" fmla="*/ 89596 h 1253243"/>
                  <a:gd name="connsiteX0" fmla="*/ 0 w 841906"/>
                  <a:gd name="connsiteY0" fmla="*/ 89596 h 1253243"/>
                  <a:gd name="connsiteX1" fmla="*/ 358382 w 841906"/>
                  <a:gd name="connsiteY1" fmla="*/ 0 h 1253243"/>
                  <a:gd name="connsiteX2" fmla="*/ 716764 w 841906"/>
                  <a:gd name="connsiteY2" fmla="*/ 89596 h 1253243"/>
                  <a:gd name="connsiteX3" fmla="*/ 358382 w 841906"/>
                  <a:gd name="connsiteY3" fmla="*/ 179192 h 1253243"/>
                  <a:gd name="connsiteX4" fmla="*/ 0 w 841906"/>
                  <a:gd name="connsiteY4" fmla="*/ 89596 h 1253243"/>
                  <a:gd name="connsiteX0" fmla="*/ 716764 w 841906"/>
                  <a:gd name="connsiteY0" fmla="*/ 89596 h 1253243"/>
                  <a:gd name="connsiteX1" fmla="*/ 358382 w 841906"/>
                  <a:gd name="connsiteY1" fmla="*/ 179192 h 1253243"/>
                  <a:gd name="connsiteX2" fmla="*/ 0 w 841906"/>
                  <a:gd name="connsiteY2" fmla="*/ 89596 h 1253243"/>
                  <a:gd name="connsiteX3" fmla="*/ 358382 w 841906"/>
                  <a:gd name="connsiteY3" fmla="*/ 0 h 1253243"/>
                  <a:gd name="connsiteX4" fmla="*/ 716764 w 841906"/>
                  <a:gd name="connsiteY4" fmla="*/ 89596 h 1253243"/>
                  <a:gd name="connsiteX5" fmla="*/ 829689 w 841906"/>
                  <a:gd name="connsiteY5" fmla="*/ 200726 h 1253243"/>
                  <a:gd name="connsiteX6" fmla="*/ 716600 w 841906"/>
                  <a:gd name="connsiteY6" fmla="*/ 203050 h 1253243"/>
                  <a:gd name="connsiteX7" fmla="*/ 716764 w 841906"/>
                  <a:gd name="connsiteY7" fmla="*/ 1163647 h 1253243"/>
                  <a:gd name="connsiteX8" fmla="*/ 358382 w 841906"/>
                  <a:gd name="connsiteY8" fmla="*/ 1253243 h 1253243"/>
                  <a:gd name="connsiteX9" fmla="*/ 0 w 841906"/>
                  <a:gd name="connsiteY9" fmla="*/ 1163647 h 1253243"/>
                  <a:gd name="connsiteX10" fmla="*/ 0 w 841906"/>
                  <a:gd name="connsiteY10" fmla="*/ 89596 h 1253243"/>
                  <a:gd name="connsiteX0" fmla="*/ 0 w 829689"/>
                  <a:gd name="connsiteY0" fmla="*/ 89596 h 1253243"/>
                  <a:gd name="connsiteX1" fmla="*/ 358382 w 829689"/>
                  <a:gd name="connsiteY1" fmla="*/ 179192 h 1253243"/>
                  <a:gd name="connsiteX2" fmla="*/ 716764 w 829689"/>
                  <a:gd name="connsiteY2" fmla="*/ 89596 h 1253243"/>
                  <a:gd name="connsiteX3" fmla="*/ 716764 w 829689"/>
                  <a:gd name="connsiteY3" fmla="*/ 1163647 h 1253243"/>
                  <a:gd name="connsiteX4" fmla="*/ 358382 w 829689"/>
                  <a:gd name="connsiteY4" fmla="*/ 1253243 h 1253243"/>
                  <a:gd name="connsiteX5" fmla="*/ 0 w 829689"/>
                  <a:gd name="connsiteY5" fmla="*/ 1163647 h 1253243"/>
                  <a:gd name="connsiteX6" fmla="*/ 0 w 829689"/>
                  <a:gd name="connsiteY6" fmla="*/ 89596 h 1253243"/>
                  <a:gd name="connsiteX0" fmla="*/ 0 w 829689"/>
                  <a:gd name="connsiteY0" fmla="*/ 89596 h 1253243"/>
                  <a:gd name="connsiteX1" fmla="*/ 358382 w 829689"/>
                  <a:gd name="connsiteY1" fmla="*/ 0 h 1253243"/>
                  <a:gd name="connsiteX2" fmla="*/ 716764 w 829689"/>
                  <a:gd name="connsiteY2" fmla="*/ 89596 h 1253243"/>
                  <a:gd name="connsiteX3" fmla="*/ 358382 w 829689"/>
                  <a:gd name="connsiteY3" fmla="*/ 179192 h 1253243"/>
                  <a:gd name="connsiteX4" fmla="*/ 0 w 829689"/>
                  <a:gd name="connsiteY4" fmla="*/ 89596 h 1253243"/>
                  <a:gd name="connsiteX0" fmla="*/ 716764 w 829689"/>
                  <a:gd name="connsiteY0" fmla="*/ 89596 h 1253243"/>
                  <a:gd name="connsiteX1" fmla="*/ 358382 w 829689"/>
                  <a:gd name="connsiteY1" fmla="*/ 179192 h 1253243"/>
                  <a:gd name="connsiteX2" fmla="*/ 0 w 829689"/>
                  <a:gd name="connsiteY2" fmla="*/ 89596 h 1253243"/>
                  <a:gd name="connsiteX3" fmla="*/ 358382 w 829689"/>
                  <a:gd name="connsiteY3" fmla="*/ 0 h 1253243"/>
                  <a:gd name="connsiteX4" fmla="*/ 716764 w 829689"/>
                  <a:gd name="connsiteY4" fmla="*/ 89596 h 1253243"/>
                  <a:gd name="connsiteX5" fmla="*/ 829689 w 829689"/>
                  <a:gd name="connsiteY5" fmla="*/ 200726 h 1253243"/>
                  <a:gd name="connsiteX6" fmla="*/ 716600 w 829689"/>
                  <a:gd name="connsiteY6" fmla="*/ 203050 h 1253243"/>
                  <a:gd name="connsiteX7" fmla="*/ 716764 w 829689"/>
                  <a:gd name="connsiteY7" fmla="*/ 1163647 h 1253243"/>
                  <a:gd name="connsiteX8" fmla="*/ 358382 w 829689"/>
                  <a:gd name="connsiteY8" fmla="*/ 1253243 h 1253243"/>
                  <a:gd name="connsiteX9" fmla="*/ 0 w 829689"/>
                  <a:gd name="connsiteY9" fmla="*/ 1163647 h 1253243"/>
                  <a:gd name="connsiteX10" fmla="*/ 0 w 829689"/>
                  <a:gd name="connsiteY10" fmla="*/ 89596 h 1253243"/>
                  <a:gd name="connsiteX0" fmla="*/ 0 w 829689"/>
                  <a:gd name="connsiteY0" fmla="*/ 89596 h 1253243"/>
                  <a:gd name="connsiteX1" fmla="*/ 358382 w 829689"/>
                  <a:gd name="connsiteY1" fmla="*/ 179192 h 1253243"/>
                  <a:gd name="connsiteX2" fmla="*/ 716764 w 829689"/>
                  <a:gd name="connsiteY2" fmla="*/ 89596 h 1253243"/>
                  <a:gd name="connsiteX3" fmla="*/ 716764 w 829689"/>
                  <a:gd name="connsiteY3" fmla="*/ 1163647 h 1253243"/>
                  <a:gd name="connsiteX4" fmla="*/ 358382 w 829689"/>
                  <a:gd name="connsiteY4" fmla="*/ 1253243 h 1253243"/>
                  <a:gd name="connsiteX5" fmla="*/ 0 w 829689"/>
                  <a:gd name="connsiteY5" fmla="*/ 1163647 h 1253243"/>
                  <a:gd name="connsiteX6" fmla="*/ 0 w 829689"/>
                  <a:gd name="connsiteY6" fmla="*/ 89596 h 1253243"/>
                  <a:gd name="connsiteX0" fmla="*/ 0 w 829689"/>
                  <a:gd name="connsiteY0" fmla="*/ 89596 h 1253243"/>
                  <a:gd name="connsiteX1" fmla="*/ 358382 w 829689"/>
                  <a:gd name="connsiteY1" fmla="*/ 0 h 1253243"/>
                  <a:gd name="connsiteX2" fmla="*/ 716764 w 829689"/>
                  <a:gd name="connsiteY2" fmla="*/ 89596 h 1253243"/>
                  <a:gd name="connsiteX3" fmla="*/ 358382 w 829689"/>
                  <a:gd name="connsiteY3" fmla="*/ 179192 h 1253243"/>
                  <a:gd name="connsiteX4" fmla="*/ 0 w 829689"/>
                  <a:gd name="connsiteY4" fmla="*/ 89596 h 1253243"/>
                  <a:gd name="connsiteX0" fmla="*/ 716764 w 829689"/>
                  <a:gd name="connsiteY0" fmla="*/ 89596 h 1253243"/>
                  <a:gd name="connsiteX1" fmla="*/ 358382 w 829689"/>
                  <a:gd name="connsiteY1" fmla="*/ 179192 h 1253243"/>
                  <a:gd name="connsiteX2" fmla="*/ 0 w 829689"/>
                  <a:gd name="connsiteY2" fmla="*/ 89596 h 1253243"/>
                  <a:gd name="connsiteX3" fmla="*/ 358382 w 829689"/>
                  <a:gd name="connsiteY3" fmla="*/ 0 h 1253243"/>
                  <a:gd name="connsiteX4" fmla="*/ 716764 w 829689"/>
                  <a:gd name="connsiteY4" fmla="*/ 89596 h 1253243"/>
                  <a:gd name="connsiteX5" fmla="*/ 829689 w 829689"/>
                  <a:gd name="connsiteY5" fmla="*/ 158870 h 1253243"/>
                  <a:gd name="connsiteX6" fmla="*/ 716600 w 829689"/>
                  <a:gd name="connsiteY6" fmla="*/ 203050 h 1253243"/>
                  <a:gd name="connsiteX7" fmla="*/ 716764 w 829689"/>
                  <a:gd name="connsiteY7" fmla="*/ 1163647 h 1253243"/>
                  <a:gd name="connsiteX8" fmla="*/ 358382 w 829689"/>
                  <a:gd name="connsiteY8" fmla="*/ 1253243 h 1253243"/>
                  <a:gd name="connsiteX9" fmla="*/ 0 w 829689"/>
                  <a:gd name="connsiteY9" fmla="*/ 1163647 h 1253243"/>
                  <a:gd name="connsiteX10" fmla="*/ 0 w 829689"/>
                  <a:gd name="connsiteY10" fmla="*/ 89596 h 1253243"/>
                  <a:gd name="connsiteX0" fmla="*/ 0 w 829689"/>
                  <a:gd name="connsiteY0" fmla="*/ 89596 h 1253243"/>
                  <a:gd name="connsiteX1" fmla="*/ 358382 w 829689"/>
                  <a:gd name="connsiteY1" fmla="*/ 179192 h 1253243"/>
                  <a:gd name="connsiteX2" fmla="*/ 716764 w 829689"/>
                  <a:gd name="connsiteY2" fmla="*/ 89596 h 1253243"/>
                  <a:gd name="connsiteX3" fmla="*/ 716764 w 829689"/>
                  <a:gd name="connsiteY3" fmla="*/ 1163647 h 1253243"/>
                  <a:gd name="connsiteX4" fmla="*/ 358382 w 829689"/>
                  <a:gd name="connsiteY4" fmla="*/ 1253243 h 1253243"/>
                  <a:gd name="connsiteX5" fmla="*/ 0 w 829689"/>
                  <a:gd name="connsiteY5" fmla="*/ 1163647 h 1253243"/>
                  <a:gd name="connsiteX6" fmla="*/ 0 w 829689"/>
                  <a:gd name="connsiteY6" fmla="*/ 89596 h 1253243"/>
                  <a:gd name="connsiteX0" fmla="*/ 0 w 829689"/>
                  <a:gd name="connsiteY0" fmla="*/ 89596 h 1253243"/>
                  <a:gd name="connsiteX1" fmla="*/ 358382 w 829689"/>
                  <a:gd name="connsiteY1" fmla="*/ 0 h 1253243"/>
                  <a:gd name="connsiteX2" fmla="*/ 716764 w 829689"/>
                  <a:gd name="connsiteY2" fmla="*/ 89596 h 1253243"/>
                  <a:gd name="connsiteX3" fmla="*/ 358382 w 829689"/>
                  <a:gd name="connsiteY3" fmla="*/ 179192 h 1253243"/>
                  <a:gd name="connsiteX4" fmla="*/ 0 w 829689"/>
                  <a:gd name="connsiteY4" fmla="*/ 89596 h 1253243"/>
                  <a:gd name="connsiteX0" fmla="*/ 716764 w 829689"/>
                  <a:gd name="connsiteY0" fmla="*/ 89596 h 1253243"/>
                  <a:gd name="connsiteX1" fmla="*/ 358382 w 829689"/>
                  <a:gd name="connsiteY1" fmla="*/ 179192 h 1253243"/>
                  <a:gd name="connsiteX2" fmla="*/ 0 w 829689"/>
                  <a:gd name="connsiteY2" fmla="*/ 89596 h 1253243"/>
                  <a:gd name="connsiteX3" fmla="*/ 358382 w 829689"/>
                  <a:gd name="connsiteY3" fmla="*/ 0 h 1253243"/>
                  <a:gd name="connsiteX4" fmla="*/ 716764 w 829689"/>
                  <a:gd name="connsiteY4" fmla="*/ 89596 h 1253243"/>
                  <a:gd name="connsiteX5" fmla="*/ 829689 w 829689"/>
                  <a:gd name="connsiteY5" fmla="*/ 158870 h 1253243"/>
                  <a:gd name="connsiteX6" fmla="*/ 716600 w 829689"/>
                  <a:gd name="connsiteY6" fmla="*/ 203050 h 1253243"/>
                  <a:gd name="connsiteX7" fmla="*/ 716764 w 829689"/>
                  <a:gd name="connsiteY7" fmla="*/ 1163647 h 1253243"/>
                  <a:gd name="connsiteX8" fmla="*/ 358382 w 829689"/>
                  <a:gd name="connsiteY8" fmla="*/ 1253243 h 1253243"/>
                  <a:gd name="connsiteX9" fmla="*/ 0 w 829689"/>
                  <a:gd name="connsiteY9" fmla="*/ 1163647 h 1253243"/>
                  <a:gd name="connsiteX10" fmla="*/ 0 w 829689"/>
                  <a:gd name="connsiteY10" fmla="*/ 89596 h 1253243"/>
                  <a:gd name="connsiteX0" fmla="*/ 0 w 829689"/>
                  <a:gd name="connsiteY0" fmla="*/ 91046 h 1254693"/>
                  <a:gd name="connsiteX1" fmla="*/ 358382 w 829689"/>
                  <a:gd name="connsiteY1" fmla="*/ 180642 h 1254693"/>
                  <a:gd name="connsiteX2" fmla="*/ 716764 w 829689"/>
                  <a:gd name="connsiteY2" fmla="*/ 91046 h 1254693"/>
                  <a:gd name="connsiteX3" fmla="*/ 716764 w 829689"/>
                  <a:gd name="connsiteY3" fmla="*/ 1165097 h 1254693"/>
                  <a:gd name="connsiteX4" fmla="*/ 358382 w 829689"/>
                  <a:gd name="connsiteY4" fmla="*/ 1254693 h 1254693"/>
                  <a:gd name="connsiteX5" fmla="*/ 0 w 829689"/>
                  <a:gd name="connsiteY5" fmla="*/ 1165097 h 1254693"/>
                  <a:gd name="connsiteX6" fmla="*/ 0 w 829689"/>
                  <a:gd name="connsiteY6" fmla="*/ 91046 h 1254693"/>
                  <a:gd name="connsiteX0" fmla="*/ 0 w 829689"/>
                  <a:gd name="connsiteY0" fmla="*/ 91046 h 1254693"/>
                  <a:gd name="connsiteX1" fmla="*/ 358382 w 829689"/>
                  <a:gd name="connsiteY1" fmla="*/ 1450 h 1254693"/>
                  <a:gd name="connsiteX2" fmla="*/ 716764 w 829689"/>
                  <a:gd name="connsiteY2" fmla="*/ 91046 h 1254693"/>
                  <a:gd name="connsiteX3" fmla="*/ 358382 w 829689"/>
                  <a:gd name="connsiteY3" fmla="*/ 180642 h 1254693"/>
                  <a:gd name="connsiteX4" fmla="*/ 0 w 829689"/>
                  <a:gd name="connsiteY4" fmla="*/ 91046 h 1254693"/>
                  <a:gd name="connsiteX0" fmla="*/ 716764 w 829689"/>
                  <a:gd name="connsiteY0" fmla="*/ 91046 h 1254693"/>
                  <a:gd name="connsiteX1" fmla="*/ 358382 w 829689"/>
                  <a:gd name="connsiteY1" fmla="*/ 180642 h 1254693"/>
                  <a:gd name="connsiteX2" fmla="*/ 0 w 829689"/>
                  <a:gd name="connsiteY2" fmla="*/ 91046 h 1254693"/>
                  <a:gd name="connsiteX3" fmla="*/ 358382 w 829689"/>
                  <a:gd name="connsiteY3" fmla="*/ 1450 h 1254693"/>
                  <a:gd name="connsiteX4" fmla="*/ 748961 w 829689"/>
                  <a:gd name="connsiteY4" fmla="*/ 45970 h 1254693"/>
                  <a:gd name="connsiteX5" fmla="*/ 829689 w 829689"/>
                  <a:gd name="connsiteY5" fmla="*/ 160320 h 1254693"/>
                  <a:gd name="connsiteX6" fmla="*/ 716600 w 829689"/>
                  <a:gd name="connsiteY6" fmla="*/ 204500 h 1254693"/>
                  <a:gd name="connsiteX7" fmla="*/ 716764 w 829689"/>
                  <a:gd name="connsiteY7" fmla="*/ 1165097 h 1254693"/>
                  <a:gd name="connsiteX8" fmla="*/ 358382 w 829689"/>
                  <a:gd name="connsiteY8" fmla="*/ 1254693 h 1254693"/>
                  <a:gd name="connsiteX9" fmla="*/ 0 w 829689"/>
                  <a:gd name="connsiteY9" fmla="*/ 1165097 h 1254693"/>
                  <a:gd name="connsiteX10" fmla="*/ 0 w 829689"/>
                  <a:gd name="connsiteY10" fmla="*/ 91046 h 1254693"/>
                  <a:gd name="connsiteX0" fmla="*/ 0 w 829689"/>
                  <a:gd name="connsiteY0" fmla="*/ 91046 h 1254693"/>
                  <a:gd name="connsiteX1" fmla="*/ 358382 w 829689"/>
                  <a:gd name="connsiteY1" fmla="*/ 180642 h 1254693"/>
                  <a:gd name="connsiteX2" fmla="*/ 716764 w 829689"/>
                  <a:gd name="connsiteY2" fmla="*/ 91046 h 1254693"/>
                  <a:gd name="connsiteX3" fmla="*/ 716764 w 829689"/>
                  <a:gd name="connsiteY3" fmla="*/ 1165097 h 1254693"/>
                  <a:gd name="connsiteX4" fmla="*/ 358382 w 829689"/>
                  <a:gd name="connsiteY4" fmla="*/ 1254693 h 1254693"/>
                  <a:gd name="connsiteX5" fmla="*/ 0 w 829689"/>
                  <a:gd name="connsiteY5" fmla="*/ 1165097 h 1254693"/>
                  <a:gd name="connsiteX6" fmla="*/ 0 w 829689"/>
                  <a:gd name="connsiteY6" fmla="*/ 91046 h 1254693"/>
                  <a:gd name="connsiteX0" fmla="*/ 0 w 829689"/>
                  <a:gd name="connsiteY0" fmla="*/ 91046 h 1254693"/>
                  <a:gd name="connsiteX1" fmla="*/ 358382 w 829689"/>
                  <a:gd name="connsiteY1" fmla="*/ 1450 h 1254693"/>
                  <a:gd name="connsiteX2" fmla="*/ 716764 w 829689"/>
                  <a:gd name="connsiteY2" fmla="*/ 91046 h 1254693"/>
                  <a:gd name="connsiteX3" fmla="*/ 358382 w 829689"/>
                  <a:gd name="connsiteY3" fmla="*/ 180642 h 1254693"/>
                  <a:gd name="connsiteX4" fmla="*/ 0 w 829689"/>
                  <a:gd name="connsiteY4" fmla="*/ 91046 h 1254693"/>
                  <a:gd name="connsiteX0" fmla="*/ 691006 w 829689"/>
                  <a:gd name="connsiteY0" fmla="*/ 113584 h 1254693"/>
                  <a:gd name="connsiteX1" fmla="*/ 358382 w 829689"/>
                  <a:gd name="connsiteY1" fmla="*/ 180642 h 1254693"/>
                  <a:gd name="connsiteX2" fmla="*/ 0 w 829689"/>
                  <a:gd name="connsiteY2" fmla="*/ 91046 h 1254693"/>
                  <a:gd name="connsiteX3" fmla="*/ 358382 w 829689"/>
                  <a:gd name="connsiteY3" fmla="*/ 1450 h 1254693"/>
                  <a:gd name="connsiteX4" fmla="*/ 748961 w 829689"/>
                  <a:gd name="connsiteY4" fmla="*/ 45970 h 1254693"/>
                  <a:gd name="connsiteX5" fmla="*/ 829689 w 829689"/>
                  <a:gd name="connsiteY5" fmla="*/ 160320 h 1254693"/>
                  <a:gd name="connsiteX6" fmla="*/ 716600 w 829689"/>
                  <a:gd name="connsiteY6" fmla="*/ 204500 h 1254693"/>
                  <a:gd name="connsiteX7" fmla="*/ 716764 w 829689"/>
                  <a:gd name="connsiteY7" fmla="*/ 1165097 h 1254693"/>
                  <a:gd name="connsiteX8" fmla="*/ 358382 w 829689"/>
                  <a:gd name="connsiteY8" fmla="*/ 1254693 h 1254693"/>
                  <a:gd name="connsiteX9" fmla="*/ 0 w 829689"/>
                  <a:gd name="connsiteY9" fmla="*/ 1165097 h 1254693"/>
                  <a:gd name="connsiteX10" fmla="*/ 0 w 829689"/>
                  <a:gd name="connsiteY10" fmla="*/ 91046 h 1254693"/>
                  <a:gd name="connsiteX0" fmla="*/ 0 w 829689"/>
                  <a:gd name="connsiteY0" fmla="*/ 91046 h 1254693"/>
                  <a:gd name="connsiteX1" fmla="*/ 358382 w 829689"/>
                  <a:gd name="connsiteY1" fmla="*/ 180642 h 1254693"/>
                  <a:gd name="connsiteX2" fmla="*/ 716764 w 829689"/>
                  <a:gd name="connsiteY2" fmla="*/ 91046 h 1254693"/>
                  <a:gd name="connsiteX3" fmla="*/ 716764 w 829689"/>
                  <a:gd name="connsiteY3" fmla="*/ 1165097 h 1254693"/>
                  <a:gd name="connsiteX4" fmla="*/ 358382 w 829689"/>
                  <a:gd name="connsiteY4" fmla="*/ 1254693 h 1254693"/>
                  <a:gd name="connsiteX5" fmla="*/ 0 w 829689"/>
                  <a:gd name="connsiteY5" fmla="*/ 1165097 h 1254693"/>
                  <a:gd name="connsiteX6" fmla="*/ 0 w 829689"/>
                  <a:gd name="connsiteY6" fmla="*/ 91046 h 1254693"/>
                  <a:gd name="connsiteX0" fmla="*/ 0 w 829689"/>
                  <a:gd name="connsiteY0" fmla="*/ 91046 h 1254693"/>
                  <a:gd name="connsiteX1" fmla="*/ 358382 w 829689"/>
                  <a:gd name="connsiteY1" fmla="*/ 1450 h 1254693"/>
                  <a:gd name="connsiteX2" fmla="*/ 716764 w 829689"/>
                  <a:gd name="connsiteY2" fmla="*/ 91046 h 1254693"/>
                  <a:gd name="connsiteX3" fmla="*/ 358382 w 829689"/>
                  <a:gd name="connsiteY3" fmla="*/ 180642 h 1254693"/>
                  <a:gd name="connsiteX4" fmla="*/ 0 w 829689"/>
                  <a:gd name="connsiteY4" fmla="*/ 91046 h 1254693"/>
                  <a:gd name="connsiteX0" fmla="*/ 691006 w 829689"/>
                  <a:gd name="connsiteY0" fmla="*/ 113584 h 1254693"/>
                  <a:gd name="connsiteX1" fmla="*/ 358382 w 829689"/>
                  <a:gd name="connsiteY1" fmla="*/ 180642 h 1254693"/>
                  <a:gd name="connsiteX2" fmla="*/ 0 w 829689"/>
                  <a:gd name="connsiteY2" fmla="*/ 91046 h 1254693"/>
                  <a:gd name="connsiteX3" fmla="*/ 358382 w 829689"/>
                  <a:gd name="connsiteY3" fmla="*/ 1450 h 1254693"/>
                  <a:gd name="connsiteX4" fmla="*/ 748961 w 829689"/>
                  <a:gd name="connsiteY4" fmla="*/ 45970 h 1254693"/>
                  <a:gd name="connsiteX5" fmla="*/ 829689 w 829689"/>
                  <a:gd name="connsiteY5" fmla="*/ 160320 h 1254693"/>
                  <a:gd name="connsiteX6" fmla="*/ 713380 w 829689"/>
                  <a:gd name="connsiteY6" fmla="*/ 133667 h 1254693"/>
                  <a:gd name="connsiteX7" fmla="*/ 716764 w 829689"/>
                  <a:gd name="connsiteY7" fmla="*/ 1165097 h 1254693"/>
                  <a:gd name="connsiteX8" fmla="*/ 358382 w 829689"/>
                  <a:gd name="connsiteY8" fmla="*/ 1254693 h 1254693"/>
                  <a:gd name="connsiteX9" fmla="*/ 0 w 829689"/>
                  <a:gd name="connsiteY9" fmla="*/ 1165097 h 1254693"/>
                  <a:gd name="connsiteX10" fmla="*/ 0 w 829689"/>
                  <a:gd name="connsiteY10" fmla="*/ 91046 h 1254693"/>
                  <a:gd name="connsiteX0" fmla="*/ 0 w 829689"/>
                  <a:gd name="connsiteY0" fmla="*/ 91046 h 1254693"/>
                  <a:gd name="connsiteX1" fmla="*/ 358382 w 829689"/>
                  <a:gd name="connsiteY1" fmla="*/ 180642 h 1254693"/>
                  <a:gd name="connsiteX2" fmla="*/ 716764 w 829689"/>
                  <a:gd name="connsiteY2" fmla="*/ 91046 h 1254693"/>
                  <a:gd name="connsiteX3" fmla="*/ 716764 w 829689"/>
                  <a:gd name="connsiteY3" fmla="*/ 1165097 h 1254693"/>
                  <a:gd name="connsiteX4" fmla="*/ 358382 w 829689"/>
                  <a:gd name="connsiteY4" fmla="*/ 1254693 h 1254693"/>
                  <a:gd name="connsiteX5" fmla="*/ 0 w 829689"/>
                  <a:gd name="connsiteY5" fmla="*/ 1165097 h 1254693"/>
                  <a:gd name="connsiteX6" fmla="*/ 0 w 829689"/>
                  <a:gd name="connsiteY6" fmla="*/ 91046 h 1254693"/>
                  <a:gd name="connsiteX0" fmla="*/ 0 w 829689"/>
                  <a:gd name="connsiteY0" fmla="*/ 91046 h 1254693"/>
                  <a:gd name="connsiteX1" fmla="*/ 358382 w 829689"/>
                  <a:gd name="connsiteY1" fmla="*/ 1450 h 1254693"/>
                  <a:gd name="connsiteX2" fmla="*/ 716764 w 829689"/>
                  <a:gd name="connsiteY2" fmla="*/ 91046 h 1254693"/>
                  <a:gd name="connsiteX3" fmla="*/ 358382 w 829689"/>
                  <a:gd name="connsiteY3" fmla="*/ 180642 h 1254693"/>
                  <a:gd name="connsiteX4" fmla="*/ 0 w 829689"/>
                  <a:gd name="connsiteY4" fmla="*/ 91046 h 1254693"/>
                  <a:gd name="connsiteX0" fmla="*/ 691006 w 829689"/>
                  <a:gd name="connsiteY0" fmla="*/ 113584 h 1254693"/>
                  <a:gd name="connsiteX1" fmla="*/ 358382 w 829689"/>
                  <a:gd name="connsiteY1" fmla="*/ 180642 h 1254693"/>
                  <a:gd name="connsiteX2" fmla="*/ 0 w 829689"/>
                  <a:gd name="connsiteY2" fmla="*/ 91046 h 1254693"/>
                  <a:gd name="connsiteX3" fmla="*/ 358382 w 829689"/>
                  <a:gd name="connsiteY3" fmla="*/ 1450 h 1254693"/>
                  <a:gd name="connsiteX4" fmla="*/ 748961 w 829689"/>
                  <a:gd name="connsiteY4" fmla="*/ 45970 h 1254693"/>
                  <a:gd name="connsiteX5" fmla="*/ 829689 w 829689"/>
                  <a:gd name="connsiteY5" fmla="*/ 160320 h 1254693"/>
                  <a:gd name="connsiteX6" fmla="*/ 697281 w 829689"/>
                  <a:gd name="connsiteY6" fmla="*/ 140106 h 1254693"/>
                  <a:gd name="connsiteX7" fmla="*/ 716764 w 829689"/>
                  <a:gd name="connsiteY7" fmla="*/ 1165097 h 1254693"/>
                  <a:gd name="connsiteX8" fmla="*/ 358382 w 829689"/>
                  <a:gd name="connsiteY8" fmla="*/ 1254693 h 1254693"/>
                  <a:gd name="connsiteX9" fmla="*/ 0 w 829689"/>
                  <a:gd name="connsiteY9" fmla="*/ 1165097 h 1254693"/>
                  <a:gd name="connsiteX10" fmla="*/ 0 w 829689"/>
                  <a:gd name="connsiteY10" fmla="*/ 91046 h 1254693"/>
                  <a:gd name="connsiteX0" fmla="*/ 0 w 829689"/>
                  <a:gd name="connsiteY0" fmla="*/ 90763 h 1254410"/>
                  <a:gd name="connsiteX1" fmla="*/ 358382 w 829689"/>
                  <a:gd name="connsiteY1" fmla="*/ 180359 h 1254410"/>
                  <a:gd name="connsiteX2" fmla="*/ 716764 w 829689"/>
                  <a:gd name="connsiteY2" fmla="*/ 90763 h 1254410"/>
                  <a:gd name="connsiteX3" fmla="*/ 716764 w 829689"/>
                  <a:gd name="connsiteY3" fmla="*/ 1164814 h 1254410"/>
                  <a:gd name="connsiteX4" fmla="*/ 358382 w 829689"/>
                  <a:gd name="connsiteY4" fmla="*/ 1254410 h 1254410"/>
                  <a:gd name="connsiteX5" fmla="*/ 0 w 829689"/>
                  <a:gd name="connsiteY5" fmla="*/ 1164814 h 1254410"/>
                  <a:gd name="connsiteX6" fmla="*/ 0 w 829689"/>
                  <a:gd name="connsiteY6" fmla="*/ 90763 h 1254410"/>
                  <a:gd name="connsiteX0" fmla="*/ 0 w 829689"/>
                  <a:gd name="connsiteY0" fmla="*/ 90763 h 1254410"/>
                  <a:gd name="connsiteX1" fmla="*/ 358382 w 829689"/>
                  <a:gd name="connsiteY1" fmla="*/ 1167 h 1254410"/>
                  <a:gd name="connsiteX2" fmla="*/ 716764 w 829689"/>
                  <a:gd name="connsiteY2" fmla="*/ 90763 h 1254410"/>
                  <a:gd name="connsiteX3" fmla="*/ 358382 w 829689"/>
                  <a:gd name="connsiteY3" fmla="*/ 180359 h 1254410"/>
                  <a:gd name="connsiteX4" fmla="*/ 0 w 829689"/>
                  <a:gd name="connsiteY4" fmla="*/ 90763 h 1254410"/>
                  <a:gd name="connsiteX0" fmla="*/ 691006 w 829689"/>
                  <a:gd name="connsiteY0" fmla="*/ 113301 h 1254410"/>
                  <a:gd name="connsiteX1" fmla="*/ 358382 w 829689"/>
                  <a:gd name="connsiteY1" fmla="*/ 180359 h 1254410"/>
                  <a:gd name="connsiteX2" fmla="*/ 0 w 829689"/>
                  <a:gd name="connsiteY2" fmla="*/ 90763 h 1254410"/>
                  <a:gd name="connsiteX3" fmla="*/ 358382 w 829689"/>
                  <a:gd name="connsiteY3" fmla="*/ 1167 h 1254410"/>
                  <a:gd name="connsiteX4" fmla="*/ 687786 w 829689"/>
                  <a:gd name="connsiteY4" fmla="*/ 48907 h 1254410"/>
                  <a:gd name="connsiteX5" fmla="*/ 829689 w 829689"/>
                  <a:gd name="connsiteY5" fmla="*/ 160037 h 1254410"/>
                  <a:gd name="connsiteX6" fmla="*/ 697281 w 829689"/>
                  <a:gd name="connsiteY6" fmla="*/ 139823 h 1254410"/>
                  <a:gd name="connsiteX7" fmla="*/ 716764 w 829689"/>
                  <a:gd name="connsiteY7" fmla="*/ 1164814 h 1254410"/>
                  <a:gd name="connsiteX8" fmla="*/ 358382 w 829689"/>
                  <a:gd name="connsiteY8" fmla="*/ 1254410 h 1254410"/>
                  <a:gd name="connsiteX9" fmla="*/ 0 w 829689"/>
                  <a:gd name="connsiteY9" fmla="*/ 1164814 h 1254410"/>
                  <a:gd name="connsiteX10" fmla="*/ 0 w 829689"/>
                  <a:gd name="connsiteY10" fmla="*/ 90763 h 1254410"/>
                  <a:gd name="connsiteX0" fmla="*/ 0 w 781394"/>
                  <a:gd name="connsiteY0" fmla="*/ 90763 h 1254410"/>
                  <a:gd name="connsiteX1" fmla="*/ 358382 w 781394"/>
                  <a:gd name="connsiteY1" fmla="*/ 180359 h 1254410"/>
                  <a:gd name="connsiteX2" fmla="*/ 716764 w 781394"/>
                  <a:gd name="connsiteY2" fmla="*/ 90763 h 1254410"/>
                  <a:gd name="connsiteX3" fmla="*/ 716764 w 781394"/>
                  <a:gd name="connsiteY3" fmla="*/ 1164814 h 1254410"/>
                  <a:gd name="connsiteX4" fmla="*/ 358382 w 781394"/>
                  <a:gd name="connsiteY4" fmla="*/ 1254410 h 1254410"/>
                  <a:gd name="connsiteX5" fmla="*/ 0 w 781394"/>
                  <a:gd name="connsiteY5" fmla="*/ 1164814 h 1254410"/>
                  <a:gd name="connsiteX6" fmla="*/ 0 w 781394"/>
                  <a:gd name="connsiteY6" fmla="*/ 90763 h 1254410"/>
                  <a:gd name="connsiteX0" fmla="*/ 0 w 781394"/>
                  <a:gd name="connsiteY0" fmla="*/ 90763 h 1254410"/>
                  <a:gd name="connsiteX1" fmla="*/ 358382 w 781394"/>
                  <a:gd name="connsiteY1" fmla="*/ 1167 h 1254410"/>
                  <a:gd name="connsiteX2" fmla="*/ 716764 w 781394"/>
                  <a:gd name="connsiteY2" fmla="*/ 90763 h 1254410"/>
                  <a:gd name="connsiteX3" fmla="*/ 358382 w 781394"/>
                  <a:gd name="connsiteY3" fmla="*/ 180359 h 1254410"/>
                  <a:gd name="connsiteX4" fmla="*/ 0 w 781394"/>
                  <a:gd name="connsiteY4" fmla="*/ 90763 h 1254410"/>
                  <a:gd name="connsiteX0" fmla="*/ 691006 w 781394"/>
                  <a:gd name="connsiteY0" fmla="*/ 113301 h 1254410"/>
                  <a:gd name="connsiteX1" fmla="*/ 358382 w 781394"/>
                  <a:gd name="connsiteY1" fmla="*/ 180359 h 1254410"/>
                  <a:gd name="connsiteX2" fmla="*/ 0 w 781394"/>
                  <a:gd name="connsiteY2" fmla="*/ 90763 h 1254410"/>
                  <a:gd name="connsiteX3" fmla="*/ 358382 w 781394"/>
                  <a:gd name="connsiteY3" fmla="*/ 1167 h 1254410"/>
                  <a:gd name="connsiteX4" fmla="*/ 687786 w 781394"/>
                  <a:gd name="connsiteY4" fmla="*/ 48907 h 1254410"/>
                  <a:gd name="connsiteX5" fmla="*/ 781394 w 781394"/>
                  <a:gd name="connsiteY5" fmla="*/ 127840 h 1254410"/>
                  <a:gd name="connsiteX6" fmla="*/ 697281 w 781394"/>
                  <a:gd name="connsiteY6" fmla="*/ 139823 h 1254410"/>
                  <a:gd name="connsiteX7" fmla="*/ 716764 w 781394"/>
                  <a:gd name="connsiteY7" fmla="*/ 1164814 h 1254410"/>
                  <a:gd name="connsiteX8" fmla="*/ 358382 w 781394"/>
                  <a:gd name="connsiteY8" fmla="*/ 1254410 h 1254410"/>
                  <a:gd name="connsiteX9" fmla="*/ 0 w 781394"/>
                  <a:gd name="connsiteY9" fmla="*/ 1164814 h 1254410"/>
                  <a:gd name="connsiteX10" fmla="*/ 0 w 781394"/>
                  <a:gd name="connsiteY10" fmla="*/ 90763 h 1254410"/>
                  <a:gd name="connsiteX0" fmla="*/ 0 w 781394"/>
                  <a:gd name="connsiteY0" fmla="*/ 90168 h 1253815"/>
                  <a:gd name="connsiteX1" fmla="*/ 358382 w 781394"/>
                  <a:gd name="connsiteY1" fmla="*/ 179764 h 1253815"/>
                  <a:gd name="connsiteX2" fmla="*/ 716764 w 781394"/>
                  <a:gd name="connsiteY2" fmla="*/ 90168 h 1253815"/>
                  <a:gd name="connsiteX3" fmla="*/ 716764 w 781394"/>
                  <a:gd name="connsiteY3" fmla="*/ 1164219 h 1253815"/>
                  <a:gd name="connsiteX4" fmla="*/ 358382 w 781394"/>
                  <a:gd name="connsiteY4" fmla="*/ 1253815 h 1253815"/>
                  <a:gd name="connsiteX5" fmla="*/ 0 w 781394"/>
                  <a:gd name="connsiteY5" fmla="*/ 1164219 h 1253815"/>
                  <a:gd name="connsiteX6" fmla="*/ 0 w 781394"/>
                  <a:gd name="connsiteY6" fmla="*/ 90168 h 1253815"/>
                  <a:gd name="connsiteX0" fmla="*/ 0 w 781394"/>
                  <a:gd name="connsiteY0" fmla="*/ 90168 h 1253815"/>
                  <a:gd name="connsiteX1" fmla="*/ 358382 w 781394"/>
                  <a:gd name="connsiteY1" fmla="*/ 572 h 1253815"/>
                  <a:gd name="connsiteX2" fmla="*/ 716764 w 781394"/>
                  <a:gd name="connsiteY2" fmla="*/ 90168 h 1253815"/>
                  <a:gd name="connsiteX3" fmla="*/ 358382 w 781394"/>
                  <a:gd name="connsiteY3" fmla="*/ 179764 h 1253815"/>
                  <a:gd name="connsiteX4" fmla="*/ 0 w 781394"/>
                  <a:gd name="connsiteY4" fmla="*/ 90168 h 1253815"/>
                  <a:gd name="connsiteX0" fmla="*/ 691006 w 781394"/>
                  <a:gd name="connsiteY0" fmla="*/ 112706 h 1253815"/>
                  <a:gd name="connsiteX1" fmla="*/ 358382 w 781394"/>
                  <a:gd name="connsiteY1" fmla="*/ 179764 h 1253815"/>
                  <a:gd name="connsiteX2" fmla="*/ 0 w 781394"/>
                  <a:gd name="connsiteY2" fmla="*/ 90168 h 1253815"/>
                  <a:gd name="connsiteX3" fmla="*/ 358382 w 781394"/>
                  <a:gd name="connsiteY3" fmla="*/ 572 h 1253815"/>
                  <a:gd name="connsiteX4" fmla="*/ 691006 w 781394"/>
                  <a:gd name="connsiteY4" fmla="*/ 57971 h 1253815"/>
                  <a:gd name="connsiteX5" fmla="*/ 781394 w 781394"/>
                  <a:gd name="connsiteY5" fmla="*/ 127245 h 1253815"/>
                  <a:gd name="connsiteX6" fmla="*/ 697281 w 781394"/>
                  <a:gd name="connsiteY6" fmla="*/ 139228 h 1253815"/>
                  <a:gd name="connsiteX7" fmla="*/ 716764 w 781394"/>
                  <a:gd name="connsiteY7" fmla="*/ 1164219 h 1253815"/>
                  <a:gd name="connsiteX8" fmla="*/ 358382 w 781394"/>
                  <a:gd name="connsiteY8" fmla="*/ 1253815 h 1253815"/>
                  <a:gd name="connsiteX9" fmla="*/ 0 w 781394"/>
                  <a:gd name="connsiteY9" fmla="*/ 1164219 h 1253815"/>
                  <a:gd name="connsiteX10" fmla="*/ 0 w 781394"/>
                  <a:gd name="connsiteY10" fmla="*/ 90168 h 125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1394" h="1253815" stroke="0" extrusionOk="0">
                    <a:moveTo>
                      <a:pt x="0" y="90168"/>
                    </a:moveTo>
                    <a:cubicBezTo>
                      <a:pt x="0" y="139651"/>
                      <a:pt x="160453" y="179764"/>
                      <a:pt x="358382" y="179764"/>
                    </a:cubicBezTo>
                    <a:cubicBezTo>
                      <a:pt x="556311" y="179764"/>
                      <a:pt x="716764" y="139651"/>
                      <a:pt x="716764" y="90168"/>
                    </a:cubicBezTo>
                    <a:lnTo>
                      <a:pt x="716764" y="1164219"/>
                    </a:lnTo>
                    <a:cubicBezTo>
                      <a:pt x="716764" y="1213702"/>
                      <a:pt x="556311" y="1253815"/>
                      <a:pt x="358382" y="1253815"/>
                    </a:cubicBezTo>
                    <a:cubicBezTo>
                      <a:pt x="160453" y="1253815"/>
                      <a:pt x="0" y="1213702"/>
                      <a:pt x="0" y="1164219"/>
                    </a:cubicBezTo>
                    <a:lnTo>
                      <a:pt x="0" y="90168"/>
                    </a:lnTo>
                    <a:close/>
                  </a:path>
                  <a:path w="781394" h="1253815" fill="lighten" stroke="0" extrusionOk="0">
                    <a:moveTo>
                      <a:pt x="0" y="90168"/>
                    </a:moveTo>
                    <a:cubicBezTo>
                      <a:pt x="0" y="40685"/>
                      <a:pt x="160453" y="572"/>
                      <a:pt x="358382" y="572"/>
                    </a:cubicBezTo>
                    <a:cubicBezTo>
                      <a:pt x="556311" y="572"/>
                      <a:pt x="716764" y="40685"/>
                      <a:pt x="716764" y="90168"/>
                    </a:cubicBezTo>
                    <a:cubicBezTo>
                      <a:pt x="716764" y="139651"/>
                      <a:pt x="556311" y="179764"/>
                      <a:pt x="358382" y="179764"/>
                    </a:cubicBezTo>
                    <a:cubicBezTo>
                      <a:pt x="160453" y="179764"/>
                      <a:pt x="0" y="139651"/>
                      <a:pt x="0" y="90168"/>
                    </a:cubicBezTo>
                    <a:close/>
                  </a:path>
                  <a:path w="781394" h="1253815" fill="none" extrusionOk="0">
                    <a:moveTo>
                      <a:pt x="691006" y="112706"/>
                    </a:moveTo>
                    <a:cubicBezTo>
                      <a:pt x="691006" y="162189"/>
                      <a:pt x="473550" y="183520"/>
                      <a:pt x="358382" y="179764"/>
                    </a:cubicBezTo>
                    <a:cubicBezTo>
                      <a:pt x="243214" y="176008"/>
                      <a:pt x="0" y="139651"/>
                      <a:pt x="0" y="90168"/>
                    </a:cubicBezTo>
                    <a:cubicBezTo>
                      <a:pt x="0" y="40685"/>
                      <a:pt x="243214" y="5938"/>
                      <a:pt x="358382" y="572"/>
                    </a:cubicBezTo>
                    <a:cubicBezTo>
                      <a:pt x="473550" y="-4794"/>
                      <a:pt x="631303" y="28638"/>
                      <a:pt x="691006" y="57971"/>
                    </a:cubicBezTo>
                    <a:cubicBezTo>
                      <a:pt x="750709" y="87304"/>
                      <a:pt x="781421" y="108336"/>
                      <a:pt x="781394" y="127245"/>
                    </a:cubicBezTo>
                    <a:cubicBezTo>
                      <a:pt x="739510" y="130056"/>
                      <a:pt x="745549" y="122727"/>
                      <a:pt x="697281" y="139228"/>
                    </a:cubicBezTo>
                    <a:cubicBezTo>
                      <a:pt x="697336" y="459427"/>
                      <a:pt x="716709" y="844020"/>
                      <a:pt x="716764" y="1164219"/>
                    </a:cubicBezTo>
                    <a:cubicBezTo>
                      <a:pt x="716764" y="1213702"/>
                      <a:pt x="556311" y="1253815"/>
                      <a:pt x="358382" y="1253815"/>
                    </a:cubicBezTo>
                    <a:cubicBezTo>
                      <a:pt x="160453" y="1253815"/>
                      <a:pt x="0" y="1213702"/>
                      <a:pt x="0" y="1164219"/>
                    </a:cubicBezTo>
                    <a:lnTo>
                      <a:pt x="0" y="90168"/>
                    </a:lnTo>
                  </a:path>
                </a:pathLst>
              </a:custGeom>
              <a:solidFill>
                <a:srgbClr val="FFFFFF">
                  <a:alpha val="60000"/>
                </a:srgbClr>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3" name="Group 342">
                <a:extLst>
                  <a:ext uri="{FF2B5EF4-FFF2-40B4-BE49-F238E27FC236}">
                    <a16:creationId xmlns:a16="http://schemas.microsoft.com/office/drawing/2014/main" id="{2A68BEBA-D53D-E034-EE60-6AC50E6CC68C}"/>
                  </a:ext>
                </a:extLst>
              </p:cNvPr>
              <p:cNvGrpSpPr/>
              <p:nvPr/>
            </p:nvGrpSpPr>
            <p:grpSpPr>
              <a:xfrm>
                <a:off x="3406267" y="3146070"/>
                <a:ext cx="145038" cy="787695"/>
                <a:chOff x="10483649" y="2745252"/>
                <a:chExt cx="181175" cy="983953"/>
              </a:xfrm>
              <a:effectLst>
                <a:glow rad="12700">
                  <a:schemeClr val="bg1">
                    <a:lumMod val="50000"/>
                    <a:alpha val="50000"/>
                  </a:schemeClr>
                </a:glow>
              </a:effectLst>
            </p:grpSpPr>
            <p:sp>
              <p:nvSpPr>
                <p:cNvPr id="331" name="Freeform 330">
                  <a:extLst>
                    <a:ext uri="{FF2B5EF4-FFF2-40B4-BE49-F238E27FC236}">
                      <a16:creationId xmlns:a16="http://schemas.microsoft.com/office/drawing/2014/main" id="{22AE457E-E33D-E8BE-6B0D-7895FDE5B2FA}"/>
                    </a:ext>
                  </a:extLst>
                </p:cNvPr>
                <p:cNvSpPr/>
                <p:nvPr/>
              </p:nvSpPr>
              <p:spPr>
                <a:xfrm>
                  <a:off x="10483653" y="3520013"/>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Freeform 331">
                  <a:extLst>
                    <a:ext uri="{FF2B5EF4-FFF2-40B4-BE49-F238E27FC236}">
                      <a16:creationId xmlns:a16="http://schemas.microsoft.com/office/drawing/2014/main" id="{A24C298A-BCCC-05FD-2652-05B5CFA222C9}"/>
                    </a:ext>
                  </a:extLst>
                </p:cNvPr>
                <p:cNvSpPr/>
                <p:nvPr/>
              </p:nvSpPr>
              <p:spPr>
                <a:xfrm>
                  <a:off x="10483652" y="3610199"/>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Freeform 332">
                  <a:extLst>
                    <a:ext uri="{FF2B5EF4-FFF2-40B4-BE49-F238E27FC236}">
                      <a16:creationId xmlns:a16="http://schemas.microsoft.com/office/drawing/2014/main" id="{3461E6E7-FBD0-ECFD-2575-02EAC89B316D}"/>
                    </a:ext>
                  </a:extLst>
                </p:cNvPr>
                <p:cNvSpPr/>
                <p:nvPr/>
              </p:nvSpPr>
              <p:spPr>
                <a:xfrm>
                  <a:off x="10483651" y="3686817"/>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Freeform 333">
                  <a:extLst>
                    <a:ext uri="{FF2B5EF4-FFF2-40B4-BE49-F238E27FC236}">
                      <a16:creationId xmlns:a16="http://schemas.microsoft.com/office/drawing/2014/main" id="{EBADA560-91C6-5F53-BA2D-597B6FDDEA16}"/>
                    </a:ext>
                  </a:extLst>
                </p:cNvPr>
                <p:cNvSpPr/>
                <p:nvPr/>
              </p:nvSpPr>
              <p:spPr>
                <a:xfrm>
                  <a:off x="10483650" y="3432688"/>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Freeform 334">
                  <a:extLst>
                    <a:ext uri="{FF2B5EF4-FFF2-40B4-BE49-F238E27FC236}">
                      <a16:creationId xmlns:a16="http://schemas.microsoft.com/office/drawing/2014/main" id="{41E854FD-EBE3-AD09-A287-CA2B4EC47C20}"/>
                    </a:ext>
                  </a:extLst>
                </p:cNvPr>
                <p:cNvSpPr/>
                <p:nvPr/>
              </p:nvSpPr>
              <p:spPr>
                <a:xfrm>
                  <a:off x="10483649" y="3343544"/>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335">
                  <a:extLst>
                    <a:ext uri="{FF2B5EF4-FFF2-40B4-BE49-F238E27FC236}">
                      <a16:creationId xmlns:a16="http://schemas.microsoft.com/office/drawing/2014/main" id="{1EE0E461-9B3C-341A-25E7-675964CC7188}"/>
                    </a:ext>
                  </a:extLst>
                </p:cNvPr>
                <p:cNvSpPr/>
                <p:nvPr/>
              </p:nvSpPr>
              <p:spPr>
                <a:xfrm>
                  <a:off x="10483649" y="3253334"/>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Freeform 336">
                  <a:extLst>
                    <a:ext uri="{FF2B5EF4-FFF2-40B4-BE49-F238E27FC236}">
                      <a16:creationId xmlns:a16="http://schemas.microsoft.com/office/drawing/2014/main" id="{FEF075E1-10C6-3170-DC82-D2B2C0F658E0}"/>
                    </a:ext>
                  </a:extLst>
                </p:cNvPr>
                <p:cNvSpPr/>
                <p:nvPr/>
              </p:nvSpPr>
              <p:spPr>
                <a:xfrm>
                  <a:off x="10483653" y="3011931"/>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Freeform 337">
                  <a:extLst>
                    <a:ext uri="{FF2B5EF4-FFF2-40B4-BE49-F238E27FC236}">
                      <a16:creationId xmlns:a16="http://schemas.microsoft.com/office/drawing/2014/main" id="{DF69D129-30A0-E62A-A907-EA56C1969F75}"/>
                    </a:ext>
                  </a:extLst>
                </p:cNvPr>
                <p:cNvSpPr/>
                <p:nvPr/>
              </p:nvSpPr>
              <p:spPr>
                <a:xfrm>
                  <a:off x="10483652" y="3102117"/>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Freeform 338">
                  <a:extLst>
                    <a:ext uri="{FF2B5EF4-FFF2-40B4-BE49-F238E27FC236}">
                      <a16:creationId xmlns:a16="http://schemas.microsoft.com/office/drawing/2014/main" id="{8CBB80F0-F34C-5A20-7843-5A6DFC755306}"/>
                    </a:ext>
                  </a:extLst>
                </p:cNvPr>
                <p:cNvSpPr/>
                <p:nvPr/>
              </p:nvSpPr>
              <p:spPr>
                <a:xfrm>
                  <a:off x="10483651" y="3178735"/>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Freeform 339">
                  <a:extLst>
                    <a:ext uri="{FF2B5EF4-FFF2-40B4-BE49-F238E27FC236}">
                      <a16:creationId xmlns:a16="http://schemas.microsoft.com/office/drawing/2014/main" id="{00641527-7951-F619-033C-01E73414AEFB}"/>
                    </a:ext>
                  </a:extLst>
                </p:cNvPr>
                <p:cNvSpPr/>
                <p:nvPr/>
              </p:nvSpPr>
              <p:spPr>
                <a:xfrm>
                  <a:off x="10483650" y="2924606"/>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Freeform 340">
                  <a:extLst>
                    <a:ext uri="{FF2B5EF4-FFF2-40B4-BE49-F238E27FC236}">
                      <a16:creationId xmlns:a16="http://schemas.microsoft.com/office/drawing/2014/main" id="{889597A6-15FE-ACA4-7A39-7CB0A85D02B7}"/>
                    </a:ext>
                  </a:extLst>
                </p:cNvPr>
                <p:cNvSpPr/>
                <p:nvPr/>
              </p:nvSpPr>
              <p:spPr>
                <a:xfrm>
                  <a:off x="10483649" y="2835462"/>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Freeform 341">
                  <a:extLst>
                    <a:ext uri="{FF2B5EF4-FFF2-40B4-BE49-F238E27FC236}">
                      <a16:creationId xmlns:a16="http://schemas.microsoft.com/office/drawing/2014/main" id="{97F68EC8-5C49-08D9-947C-81E78958A30F}"/>
                    </a:ext>
                  </a:extLst>
                </p:cNvPr>
                <p:cNvSpPr/>
                <p:nvPr/>
              </p:nvSpPr>
              <p:spPr>
                <a:xfrm>
                  <a:off x="10483649" y="2745252"/>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4" name="Rounded Rectangle 343">
                <a:extLst>
                  <a:ext uri="{FF2B5EF4-FFF2-40B4-BE49-F238E27FC236}">
                    <a16:creationId xmlns:a16="http://schemas.microsoft.com/office/drawing/2014/main" id="{1A55B3AC-8265-6177-ABBF-3CE82B48FA3D}"/>
                  </a:ext>
                </a:extLst>
              </p:cNvPr>
              <p:cNvSpPr/>
              <p:nvPr/>
            </p:nvSpPr>
            <p:spPr>
              <a:xfrm>
                <a:off x="3604682" y="3474791"/>
                <a:ext cx="282131" cy="255533"/>
              </a:xfrm>
              <a:prstGeom prst="roundRect">
                <a:avLst/>
              </a:prstGeom>
              <a:solidFill>
                <a:schemeClr val="bg1"/>
              </a:solidFill>
              <a:ln>
                <a:solidFill>
                  <a:srgbClr val="000000"/>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0" name="TextBox 359">
              <a:extLst>
                <a:ext uri="{FF2B5EF4-FFF2-40B4-BE49-F238E27FC236}">
                  <a16:creationId xmlns:a16="http://schemas.microsoft.com/office/drawing/2014/main" id="{F689E398-AE13-6C6D-B805-DE1BC20A8804}"/>
                </a:ext>
              </a:extLst>
            </p:cNvPr>
            <p:cNvSpPr txBox="1"/>
            <p:nvPr/>
          </p:nvSpPr>
          <p:spPr>
            <a:xfrm>
              <a:off x="3270458" y="2230983"/>
              <a:ext cx="1011046" cy="584775"/>
            </a:xfrm>
            <a:prstGeom prst="rect">
              <a:avLst/>
            </a:prstGeom>
            <a:noFill/>
          </p:spPr>
          <p:txBody>
            <a:bodyPr wrap="none" rtlCol="0">
              <a:spAutoFit/>
            </a:bodyPr>
            <a:lstStyle/>
            <a:p>
              <a:r>
                <a:rPr lang="en-US" sz="3200" b="1" dirty="0">
                  <a:latin typeface="Arial Black" panose="020B0604020202020204" pitchFamily="34" charset="0"/>
                  <a:cs typeface="Arial Black" panose="020B0604020202020204" pitchFamily="34" charset="0"/>
                </a:rPr>
                <a:t>Lab</a:t>
              </a:r>
            </a:p>
          </p:txBody>
        </p:sp>
      </p:grpSp>
      <p:sp>
        <p:nvSpPr>
          <p:cNvPr id="270" name="TextBox 269">
            <a:extLst>
              <a:ext uri="{FF2B5EF4-FFF2-40B4-BE49-F238E27FC236}">
                <a16:creationId xmlns:a16="http://schemas.microsoft.com/office/drawing/2014/main" id="{FA9F7B88-CFB2-BA24-3994-750C09274802}"/>
              </a:ext>
            </a:extLst>
          </p:cNvPr>
          <p:cNvSpPr txBox="1"/>
          <p:nvPr/>
        </p:nvSpPr>
        <p:spPr>
          <a:xfrm>
            <a:off x="5818099" y="4949610"/>
            <a:ext cx="2632644" cy="1569660"/>
          </a:xfrm>
          <a:prstGeom prst="rect">
            <a:avLst/>
          </a:prstGeom>
          <a:noFill/>
        </p:spPr>
        <p:txBody>
          <a:bodyPr wrap="none" rtlCol="0">
            <a:spAutoFit/>
          </a:bodyPr>
          <a:lstStyle/>
          <a:p>
            <a:r>
              <a:rPr lang="en-US" sz="3200" b="1" dirty="0">
                <a:latin typeface="Arial Black" panose="020B0604020202020204" pitchFamily="34" charset="0"/>
                <a:cs typeface="Arial Black" panose="020B0604020202020204" pitchFamily="34" charset="0"/>
              </a:rPr>
              <a:t>Electronic </a:t>
            </a:r>
          </a:p>
          <a:p>
            <a:r>
              <a:rPr lang="en-US" sz="3200" b="1" dirty="0">
                <a:latin typeface="Arial Black" panose="020B0604020202020204" pitchFamily="34" charset="0"/>
                <a:cs typeface="Arial Black" panose="020B0604020202020204" pitchFamily="34" charset="0"/>
              </a:rPr>
              <a:t>Health</a:t>
            </a:r>
          </a:p>
          <a:p>
            <a:r>
              <a:rPr lang="en-US" sz="3200" b="1" dirty="0">
                <a:latin typeface="Arial Black" panose="020B0604020202020204" pitchFamily="34" charset="0"/>
                <a:cs typeface="Arial Black" panose="020B0604020202020204" pitchFamily="34" charset="0"/>
              </a:rPr>
              <a:t>Record</a:t>
            </a:r>
          </a:p>
        </p:txBody>
      </p:sp>
      <p:grpSp>
        <p:nvGrpSpPr>
          <p:cNvPr id="9" name="Group 8">
            <a:extLst>
              <a:ext uri="{FF2B5EF4-FFF2-40B4-BE49-F238E27FC236}">
                <a16:creationId xmlns:a16="http://schemas.microsoft.com/office/drawing/2014/main" id="{4D705E05-B454-709A-A85B-42C5CD4D558E}"/>
              </a:ext>
            </a:extLst>
          </p:cNvPr>
          <p:cNvGrpSpPr/>
          <p:nvPr/>
        </p:nvGrpSpPr>
        <p:grpSpPr>
          <a:xfrm>
            <a:off x="4865035" y="4823529"/>
            <a:ext cx="950096" cy="1637309"/>
            <a:chOff x="4865035" y="4823529"/>
            <a:chExt cx="950096" cy="1637309"/>
          </a:xfrm>
        </p:grpSpPr>
        <p:sp>
          <p:nvSpPr>
            <p:cNvPr id="260" name="Rounded Rectangle 259">
              <a:extLst>
                <a:ext uri="{FF2B5EF4-FFF2-40B4-BE49-F238E27FC236}">
                  <a16:creationId xmlns:a16="http://schemas.microsoft.com/office/drawing/2014/main" id="{3CD663FD-BCC2-51BC-3335-6CA41ABF4676}"/>
                </a:ext>
              </a:extLst>
            </p:cNvPr>
            <p:cNvSpPr/>
            <p:nvPr/>
          </p:nvSpPr>
          <p:spPr>
            <a:xfrm>
              <a:off x="4865035" y="5091881"/>
              <a:ext cx="950096" cy="1368957"/>
            </a:xfrm>
            <a:prstGeom prst="roundRect">
              <a:avLst/>
            </a:prstGeom>
            <a:solidFill>
              <a:srgbClr val="D4B87A"/>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A462450-CD64-73B2-8318-1EDDCB7CDFDC}"/>
                </a:ext>
              </a:extLst>
            </p:cNvPr>
            <p:cNvSpPr/>
            <p:nvPr/>
          </p:nvSpPr>
          <p:spPr>
            <a:xfrm>
              <a:off x="4937759" y="5232610"/>
              <a:ext cx="808745" cy="1084743"/>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Freeform 261">
              <a:extLst>
                <a:ext uri="{FF2B5EF4-FFF2-40B4-BE49-F238E27FC236}">
                  <a16:creationId xmlns:a16="http://schemas.microsoft.com/office/drawing/2014/main" id="{8B8F0CBA-BA1A-41B8-698A-61F815CB8862}"/>
                </a:ext>
              </a:extLst>
            </p:cNvPr>
            <p:cNvSpPr/>
            <p:nvPr/>
          </p:nvSpPr>
          <p:spPr>
            <a:xfrm>
              <a:off x="4997312" y="4823529"/>
              <a:ext cx="681545" cy="467291"/>
            </a:xfrm>
            <a:custGeom>
              <a:avLst/>
              <a:gdLst>
                <a:gd name="connsiteX0" fmla="*/ 384175 w 762000"/>
                <a:gd name="connsiteY0" fmla="*/ 113866 h 444500"/>
                <a:gd name="connsiteX1" fmla="*/ 282575 w 762000"/>
                <a:gd name="connsiteY1" fmla="*/ 215466 h 444500"/>
                <a:gd name="connsiteX2" fmla="*/ 384175 w 762000"/>
                <a:gd name="connsiteY2" fmla="*/ 317066 h 444500"/>
                <a:gd name="connsiteX3" fmla="*/ 485775 w 762000"/>
                <a:gd name="connsiteY3" fmla="*/ 215466 h 444500"/>
                <a:gd name="connsiteX4" fmla="*/ 384175 w 762000"/>
                <a:gd name="connsiteY4" fmla="*/ 113866 h 444500"/>
                <a:gd name="connsiteX5" fmla="*/ 381000 w 762000"/>
                <a:gd name="connsiteY5" fmla="*/ 0 h 444500"/>
                <a:gd name="connsiteX6" fmla="*/ 628650 w 762000"/>
                <a:gd name="connsiteY6" fmla="*/ 247650 h 444500"/>
                <a:gd name="connsiteX7" fmla="*/ 614636 w 762000"/>
                <a:gd name="connsiteY7" fmla="*/ 317066 h 444500"/>
                <a:gd name="connsiteX8" fmla="*/ 723899 w 762000"/>
                <a:gd name="connsiteY8" fmla="*/ 317066 h 444500"/>
                <a:gd name="connsiteX9" fmla="*/ 762000 w 762000"/>
                <a:gd name="connsiteY9" fmla="*/ 355167 h 444500"/>
                <a:gd name="connsiteX10" fmla="*/ 762000 w 762000"/>
                <a:gd name="connsiteY10" fmla="*/ 444500 h 444500"/>
                <a:gd name="connsiteX11" fmla="*/ 0 w 762000"/>
                <a:gd name="connsiteY11" fmla="*/ 444500 h 444500"/>
                <a:gd name="connsiteX12" fmla="*/ 0 w 762000"/>
                <a:gd name="connsiteY12" fmla="*/ 355167 h 444500"/>
                <a:gd name="connsiteX13" fmla="*/ 38101 w 762000"/>
                <a:gd name="connsiteY13" fmla="*/ 317066 h 444500"/>
                <a:gd name="connsiteX14" fmla="*/ 147365 w 762000"/>
                <a:gd name="connsiteY14" fmla="*/ 317066 h 444500"/>
                <a:gd name="connsiteX15" fmla="*/ 133350 w 762000"/>
                <a:gd name="connsiteY15" fmla="*/ 247650 h 444500"/>
                <a:gd name="connsiteX16" fmla="*/ 381000 w 762000"/>
                <a:gd name="connsiteY16" fmla="*/ 0 h 444500"/>
                <a:gd name="connsiteX0" fmla="*/ 384175 w 762000"/>
                <a:gd name="connsiteY0" fmla="*/ 113866 h 478602"/>
                <a:gd name="connsiteX1" fmla="*/ 282575 w 762000"/>
                <a:gd name="connsiteY1" fmla="*/ 215466 h 478602"/>
                <a:gd name="connsiteX2" fmla="*/ 384175 w 762000"/>
                <a:gd name="connsiteY2" fmla="*/ 317066 h 478602"/>
                <a:gd name="connsiteX3" fmla="*/ 485775 w 762000"/>
                <a:gd name="connsiteY3" fmla="*/ 215466 h 478602"/>
                <a:gd name="connsiteX4" fmla="*/ 384175 w 762000"/>
                <a:gd name="connsiteY4" fmla="*/ 113866 h 478602"/>
                <a:gd name="connsiteX5" fmla="*/ 381000 w 762000"/>
                <a:gd name="connsiteY5" fmla="*/ 0 h 478602"/>
                <a:gd name="connsiteX6" fmla="*/ 628650 w 762000"/>
                <a:gd name="connsiteY6" fmla="*/ 247650 h 478602"/>
                <a:gd name="connsiteX7" fmla="*/ 614636 w 762000"/>
                <a:gd name="connsiteY7" fmla="*/ 317066 h 478602"/>
                <a:gd name="connsiteX8" fmla="*/ 723899 w 762000"/>
                <a:gd name="connsiteY8" fmla="*/ 317066 h 478602"/>
                <a:gd name="connsiteX9" fmla="*/ 762000 w 762000"/>
                <a:gd name="connsiteY9" fmla="*/ 355167 h 478602"/>
                <a:gd name="connsiteX10" fmla="*/ 762000 w 762000"/>
                <a:gd name="connsiteY10" fmla="*/ 444500 h 478602"/>
                <a:gd name="connsiteX11" fmla="*/ 0 w 762000"/>
                <a:gd name="connsiteY11" fmla="*/ 478602 h 478602"/>
                <a:gd name="connsiteX12" fmla="*/ 0 w 762000"/>
                <a:gd name="connsiteY12" fmla="*/ 355167 h 478602"/>
                <a:gd name="connsiteX13" fmla="*/ 38101 w 762000"/>
                <a:gd name="connsiteY13" fmla="*/ 317066 h 478602"/>
                <a:gd name="connsiteX14" fmla="*/ 147365 w 762000"/>
                <a:gd name="connsiteY14" fmla="*/ 317066 h 478602"/>
                <a:gd name="connsiteX15" fmla="*/ 133350 w 762000"/>
                <a:gd name="connsiteY15" fmla="*/ 247650 h 478602"/>
                <a:gd name="connsiteX16" fmla="*/ 381000 w 762000"/>
                <a:gd name="connsiteY16" fmla="*/ 0 h 478602"/>
                <a:gd name="connsiteX0" fmla="*/ 384175 w 762000"/>
                <a:gd name="connsiteY0" fmla="*/ 113866 h 484286"/>
                <a:gd name="connsiteX1" fmla="*/ 282575 w 762000"/>
                <a:gd name="connsiteY1" fmla="*/ 215466 h 484286"/>
                <a:gd name="connsiteX2" fmla="*/ 384175 w 762000"/>
                <a:gd name="connsiteY2" fmla="*/ 317066 h 484286"/>
                <a:gd name="connsiteX3" fmla="*/ 485775 w 762000"/>
                <a:gd name="connsiteY3" fmla="*/ 215466 h 484286"/>
                <a:gd name="connsiteX4" fmla="*/ 384175 w 762000"/>
                <a:gd name="connsiteY4" fmla="*/ 113866 h 484286"/>
                <a:gd name="connsiteX5" fmla="*/ 381000 w 762000"/>
                <a:gd name="connsiteY5" fmla="*/ 0 h 484286"/>
                <a:gd name="connsiteX6" fmla="*/ 628650 w 762000"/>
                <a:gd name="connsiteY6" fmla="*/ 247650 h 484286"/>
                <a:gd name="connsiteX7" fmla="*/ 614636 w 762000"/>
                <a:gd name="connsiteY7" fmla="*/ 317066 h 484286"/>
                <a:gd name="connsiteX8" fmla="*/ 723899 w 762000"/>
                <a:gd name="connsiteY8" fmla="*/ 317066 h 484286"/>
                <a:gd name="connsiteX9" fmla="*/ 762000 w 762000"/>
                <a:gd name="connsiteY9" fmla="*/ 355167 h 484286"/>
                <a:gd name="connsiteX10" fmla="*/ 756316 w 762000"/>
                <a:gd name="connsiteY10" fmla="*/ 484286 h 484286"/>
                <a:gd name="connsiteX11" fmla="*/ 0 w 762000"/>
                <a:gd name="connsiteY11" fmla="*/ 478602 h 484286"/>
                <a:gd name="connsiteX12" fmla="*/ 0 w 762000"/>
                <a:gd name="connsiteY12" fmla="*/ 355167 h 484286"/>
                <a:gd name="connsiteX13" fmla="*/ 38101 w 762000"/>
                <a:gd name="connsiteY13" fmla="*/ 317066 h 484286"/>
                <a:gd name="connsiteX14" fmla="*/ 147365 w 762000"/>
                <a:gd name="connsiteY14" fmla="*/ 317066 h 484286"/>
                <a:gd name="connsiteX15" fmla="*/ 133350 w 762000"/>
                <a:gd name="connsiteY15" fmla="*/ 247650 h 484286"/>
                <a:gd name="connsiteX16" fmla="*/ 381000 w 762000"/>
                <a:gd name="connsiteY16" fmla="*/ 0 h 484286"/>
                <a:gd name="connsiteX0" fmla="*/ 389859 w 767684"/>
                <a:gd name="connsiteY0" fmla="*/ 113866 h 569540"/>
                <a:gd name="connsiteX1" fmla="*/ 288259 w 767684"/>
                <a:gd name="connsiteY1" fmla="*/ 215466 h 569540"/>
                <a:gd name="connsiteX2" fmla="*/ 389859 w 767684"/>
                <a:gd name="connsiteY2" fmla="*/ 317066 h 569540"/>
                <a:gd name="connsiteX3" fmla="*/ 491459 w 767684"/>
                <a:gd name="connsiteY3" fmla="*/ 215466 h 569540"/>
                <a:gd name="connsiteX4" fmla="*/ 389859 w 767684"/>
                <a:gd name="connsiteY4" fmla="*/ 113866 h 569540"/>
                <a:gd name="connsiteX5" fmla="*/ 386684 w 767684"/>
                <a:gd name="connsiteY5" fmla="*/ 0 h 569540"/>
                <a:gd name="connsiteX6" fmla="*/ 634334 w 767684"/>
                <a:gd name="connsiteY6" fmla="*/ 247650 h 569540"/>
                <a:gd name="connsiteX7" fmla="*/ 620320 w 767684"/>
                <a:gd name="connsiteY7" fmla="*/ 317066 h 569540"/>
                <a:gd name="connsiteX8" fmla="*/ 729583 w 767684"/>
                <a:gd name="connsiteY8" fmla="*/ 317066 h 569540"/>
                <a:gd name="connsiteX9" fmla="*/ 767684 w 767684"/>
                <a:gd name="connsiteY9" fmla="*/ 355167 h 569540"/>
                <a:gd name="connsiteX10" fmla="*/ 762000 w 767684"/>
                <a:gd name="connsiteY10" fmla="*/ 484286 h 569540"/>
                <a:gd name="connsiteX11" fmla="*/ 0 w 767684"/>
                <a:gd name="connsiteY11" fmla="*/ 569540 h 569540"/>
                <a:gd name="connsiteX12" fmla="*/ 5684 w 767684"/>
                <a:gd name="connsiteY12" fmla="*/ 355167 h 569540"/>
                <a:gd name="connsiteX13" fmla="*/ 43785 w 767684"/>
                <a:gd name="connsiteY13" fmla="*/ 317066 h 569540"/>
                <a:gd name="connsiteX14" fmla="*/ 153049 w 767684"/>
                <a:gd name="connsiteY14" fmla="*/ 317066 h 569540"/>
                <a:gd name="connsiteX15" fmla="*/ 139034 w 767684"/>
                <a:gd name="connsiteY15" fmla="*/ 247650 h 569540"/>
                <a:gd name="connsiteX16" fmla="*/ 386684 w 767684"/>
                <a:gd name="connsiteY16" fmla="*/ 0 h 569540"/>
                <a:gd name="connsiteX0" fmla="*/ 389859 w 767684"/>
                <a:gd name="connsiteY0" fmla="*/ 113866 h 569540"/>
                <a:gd name="connsiteX1" fmla="*/ 288259 w 767684"/>
                <a:gd name="connsiteY1" fmla="*/ 215466 h 569540"/>
                <a:gd name="connsiteX2" fmla="*/ 389859 w 767684"/>
                <a:gd name="connsiteY2" fmla="*/ 317066 h 569540"/>
                <a:gd name="connsiteX3" fmla="*/ 491459 w 767684"/>
                <a:gd name="connsiteY3" fmla="*/ 215466 h 569540"/>
                <a:gd name="connsiteX4" fmla="*/ 389859 w 767684"/>
                <a:gd name="connsiteY4" fmla="*/ 113866 h 569540"/>
                <a:gd name="connsiteX5" fmla="*/ 386684 w 767684"/>
                <a:gd name="connsiteY5" fmla="*/ 0 h 569540"/>
                <a:gd name="connsiteX6" fmla="*/ 634334 w 767684"/>
                <a:gd name="connsiteY6" fmla="*/ 247650 h 569540"/>
                <a:gd name="connsiteX7" fmla="*/ 620320 w 767684"/>
                <a:gd name="connsiteY7" fmla="*/ 317066 h 569540"/>
                <a:gd name="connsiteX8" fmla="*/ 729583 w 767684"/>
                <a:gd name="connsiteY8" fmla="*/ 317066 h 569540"/>
                <a:gd name="connsiteX9" fmla="*/ 767684 w 767684"/>
                <a:gd name="connsiteY9" fmla="*/ 355167 h 569540"/>
                <a:gd name="connsiteX10" fmla="*/ 756317 w 767684"/>
                <a:gd name="connsiteY10" fmla="*/ 563856 h 569540"/>
                <a:gd name="connsiteX11" fmla="*/ 0 w 767684"/>
                <a:gd name="connsiteY11" fmla="*/ 569540 h 569540"/>
                <a:gd name="connsiteX12" fmla="*/ 5684 w 767684"/>
                <a:gd name="connsiteY12" fmla="*/ 355167 h 569540"/>
                <a:gd name="connsiteX13" fmla="*/ 43785 w 767684"/>
                <a:gd name="connsiteY13" fmla="*/ 317066 h 569540"/>
                <a:gd name="connsiteX14" fmla="*/ 153049 w 767684"/>
                <a:gd name="connsiteY14" fmla="*/ 317066 h 569540"/>
                <a:gd name="connsiteX15" fmla="*/ 139034 w 767684"/>
                <a:gd name="connsiteY15" fmla="*/ 247650 h 569540"/>
                <a:gd name="connsiteX16" fmla="*/ 386684 w 767684"/>
                <a:gd name="connsiteY16" fmla="*/ 0 h 569540"/>
                <a:gd name="connsiteX0" fmla="*/ 389859 w 779051"/>
                <a:gd name="connsiteY0" fmla="*/ 113866 h 569540"/>
                <a:gd name="connsiteX1" fmla="*/ 288259 w 779051"/>
                <a:gd name="connsiteY1" fmla="*/ 215466 h 569540"/>
                <a:gd name="connsiteX2" fmla="*/ 389859 w 779051"/>
                <a:gd name="connsiteY2" fmla="*/ 317066 h 569540"/>
                <a:gd name="connsiteX3" fmla="*/ 491459 w 779051"/>
                <a:gd name="connsiteY3" fmla="*/ 215466 h 569540"/>
                <a:gd name="connsiteX4" fmla="*/ 389859 w 779051"/>
                <a:gd name="connsiteY4" fmla="*/ 113866 h 569540"/>
                <a:gd name="connsiteX5" fmla="*/ 386684 w 779051"/>
                <a:gd name="connsiteY5" fmla="*/ 0 h 569540"/>
                <a:gd name="connsiteX6" fmla="*/ 634334 w 779051"/>
                <a:gd name="connsiteY6" fmla="*/ 247650 h 569540"/>
                <a:gd name="connsiteX7" fmla="*/ 620320 w 779051"/>
                <a:gd name="connsiteY7" fmla="*/ 317066 h 569540"/>
                <a:gd name="connsiteX8" fmla="*/ 729583 w 779051"/>
                <a:gd name="connsiteY8" fmla="*/ 317066 h 569540"/>
                <a:gd name="connsiteX9" fmla="*/ 767684 w 779051"/>
                <a:gd name="connsiteY9" fmla="*/ 355167 h 569540"/>
                <a:gd name="connsiteX10" fmla="*/ 779051 w 779051"/>
                <a:gd name="connsiteY10" fmla="*/ 569540 h 569540"/>
                <a:gd name="connsiteX11" fmla="*/ 0 w 779051"/>
                <a:gd name="connsiteY11" fmla="*/ 569540 h 569540"/>
                <a:gd name="connsiteX12" fmla="*/ 5684 w 779051"/>
                <a:gd name="connsiteY12" fmla="*/ 355167 h 569540"/>
                <a:gd name="connsiteX13" fmla="*/ 43785 w 779051"/>
                <a:gd name="connsiteY13" fmla="*/ 317066 h 569540"/>
                <a:gd name="connsiteX14" fmla="*/ 153049 w 779051"/>
                <a:gd name="connsiteY14" fmla="*/ 317066 h 569540"/>
                <a:gd name="connsiteX15" fmla="*/ 139034 w 779051"/>
                <a:gd name="connsiteY15" fmla="*/ 247650 h 569540"/>
                <a:gd name="connsiteX16" fmla="*/ 386684 w 779051"/>
                <a:gd name="connsiteY16" fmla="*/ 0 h 569540"/>
                <a:gd name="connsiteX0" fmla="*/ 429644 w 818836"/>
                <a:gd name="connsiteY0" fmla="*/ 113866 h 575224"/>
                <a:gd name="connsiteX1" fmla="*/ 328044 w 818836"/>
                <a:gd name="connsiteY1" fmla="*/ 215466 h 575224"/>
                <a:gd name="connsiteX2" fmla="*/ 429644 w 818836"/>
                <a:gd name="connsiteY2" fmla="*/ 317066 h 575224"/>
                <a:gd name="connsiteX3" fmla="*/ 531244 w 818836"/>
                <a:gd name="connsiteY3" fmla="*/ 215466 h 575224"/>
                <a:gd name="connsiteX4" fmla="*/ 429644 w 818836"/>
                <a:gd name="connsiteY4" fmla="*/ 113866 h 575224"/>
                <a:gd name="connsiteX5" fmla="*/ 426469 w 818836"/>
                <a:gd name="connsiteY5" fmla="*/ 0 h 575224"/>
                <a:gd name="connsiteX6" fmla="*/ 674119 w 818836"/>
                <a:gd name="connsiteY6" fmla="*/ 247650 h 575224"/>
                <a:gd name="connsiteX7" fmla="*/ 660105 w 818836"/>
                <a:gd name="connsiteY7" fmla="*/ 317066 h 575224"/>
                <a:gd name="connsiteX8" fmla="*/ 769368 w 818836"/>
                <a:gd name="connsiteY8" fmla="*/ 317066 h 575224"/>
                <a:gd name="connsiteX9" fmla="*/ 807469 w 818836"/>
                <a:gd name="connsiteY9" fmla="*/ 355167 h 575224"/>
                <a:gd name="connsiteX10" fmla="*/ 818836 w 818836"/>
                <a:gd name="connsiteY10" fmla="*/ 569540 h 575224"/>
                <a:gd name="connsiteX11" fmla="*/ 0 w 818836"/>
                <a:gd name="connsiteY11" fmla="*/ 575224 h 575224"/>
                <a:gd name="connsiteX12" fmla="*/ 45469 w 818836"/>
                <a:gd name="connsiteY12" fmla="*/ 355167 h 575224"/>
                <a:gd name="connsiteX13" fmla="*/ 83570 w 818836"/>
                <a:gd name="connsiteY13" fmla="*/ 317066 h 575224"/>
                <a:gd name="connsiteX14" fmla="*/ 192834 w 818836"/>
                <a:gd name="connsiteY14" fmla="*/ 317066 h 575224"/>
                <a:gd name="connsiteX15" fmla="*/ 178819 w 818836"/>
                <a:gd name="connsiteY15" fmla="*/ 247650 h 575224"/>
                <a:gd name="connsiteX16" fmla="*/ 426469 w 818836"/>
                <a:gd name="connsiteY16" fmla="*/ 0 h 575224"/>
                <a:gd name="connsiteX0" fmla="*/ 429644 w 852938"/>
                <a:gd name="connsiteY0" fmla="*/ 113866 h 580908"/>
                <a:gd name="connsiteX1" fmla="*/ 328044 w 852938"/>
                <a:gd name="connsiteY1" fmla="*/ 215466 h 580908"/>
                <a:gd name="connsiteX2" fmla="*/ 429644 w 852938"/>
                <a:gd name="connsiteY2" fmla="*/ 317066 h 580908"/>
                <a:gd name="connsiteX3" fmla="*/ 531244 w 852938"/>
                <a:gd name="connsiteY3" fmla="*/ 215466 h 580908"/>
                <a:gd name="connsiteX4" fmla="*/ 429644 w 852938"/>
                <a:gd name="connsiteY4" fmla="*/ 113866 h 580908"/>
                <a:gd name="connsiteX5" fmla="*/ 426469 w 852938"/>
                <a:gd name="connsiteY5" fmla="*/ 0 h 580908"/>
                <a:gd name="connsiteX6" fmla="*/ 674119 w 852938"/>
                <a:gd name="connsiteY6" fmla="*/ 247650 h 580908"/>
                <a:gd name="connsiteX7" fmla="*/ 660105 w 852938"/>
                <a:gd name="connsiteY7" fmla="*/ 317066 h 580908"/>
                <a:gd name="connsiteX8" fmla="*/ 769368 w 852938"/>
                <a:gd name="connsiteY8" fmla="*/ 317066 h 580908"/>
                <a:gd name="connsiteX9" fmla="*/ 807469 w 852938"/>
                <a:gd name="connsiteY9" fmla="*/ 355167 h 580908"/>
                <a:gd name="connsiteX10" fmla="*/ 852938 w 852938"/>
                <a:gd name="connsiteY10" fmla="*/ 580908 h 580908"/>
                <a:gd name="connsiteX11" fmla="*/ 0 w 852938"/>
                <a:gd name="connsiteY11" fmla="*/ 575224 h 580908"/>
                <a:gd name="connsiteX12" fmla="*/ 45469 w 852938"/>
                <a:gd name="connsiteY12" fmla="*/ 355167 h 580908"/>
                <a:gd name="connsiteX13" fmla="*/ 83570 w 852938"/>
                <a:gd name="connsiteY13" fmla="*/ 317066 h 580908"/>
                <a:gd name="connsiteX14" fmla="*/ 192834 w 852938"/>
                <a:gd name="connsiteY14" fmla="*/ 317066 h 580908"/>
                <a:gd name="connsiteX15" fmla="*/ 178819 w 852938"/>
                <a:gd name="connsiteY15" fmla="*/ 247650 h 580908"/>
                <a:gd name="connsiteX16" fmla="*/ 426469 w 852938"/>
                <a:gd name="connsiteY16" fmla="*/ 0 h 580908"/>
                <a:gd name="connsiteX0" fmla="*/ 429644 w 824520"/>
                <a:gd name="connsiteY0" fmla="*/ 113866 h 586592"/>
                <a:gd name="connsiteX1" fmla="*/ 328044 w 824520"/>
                <a:gd name="connsiteY1" fmla="*/ 215466 h 586592"/>
                <a:gd name="connsiteX2" fmla="*/ 429644 w 824520"/>
                <a:gd name="connsiteY2" fmla="*/ 317066 h 586592"/>
                <a:gd name="connsiteX3" fmla="*/ 531244 w 824520"/>
                <a:gd name="connsiteY3" fmla="*/ 215466 h 586592"/>
                <a:gd name="connsiteX4" fmla="*/ 429644 w 824520"/>
                <a:gd name="connsiteY4" fmla="*/ 113866 h 586592"/>
                <a:gd name="connsiteX5" fmla="*/ 426469 w 824520"/>
                <a:gd name="connsiteY5" fmla="*/ 0 h 586592"/>
                <a:gd name="connsiteX6" fmla="*/ 674119 w 824520"/>
                <a:gd name="connsiteY6" fmla="*/ 247650 h 586592"/>
                <a:gd name="connsiteX7" fmla="*/ 660105 w 824520"/>
                <a:gd name="connsiteY7" fmla="*/ 317066 h 586592"/>
                <a:gd name="connsiteX8" fmla="*/ 769368 w 824520"/>
                <a:gd name="connsiteY8" fmla="*/ 317066 h 586592"/>
                <a:gd name="connsiteX9" fmla="*/ 807469 w 824520"/>
                <a:gd name="connsiteY9" fmla="*/ 355167 h 586592"/>
                <a:gd name="connsiteX10" fmla="*/ 824520 w 824520"/>
                <a:gd name="connsiteY10" fmla="*/ 586592 h 586592"/>
                <a:gd name="connsiteX11" fmla="*/ 0 w 824520"/>
                <a:gd name="connsiteY11" fmla="*/ 575224 h 586592"/>
                <a:gd name="connsiteX12" fmla="*/ 45469 w 824520"/>
                <a:gd name="connsiteY12" fmla="*/ 355167 h 586592"/>
                <a:gd name="connsiteX13" fmla="*/ 83570 w 824520"/>
                <a:gd name="connsiteY13" fmla="*/ 317066 h 586592"/>
                <a:gd name="connsiteX14" fmla="*/ 192834 w 824520"/>
                <a:gd name="connsiteY14" fmla="*/ 317066 h 586592"/>
                <a:gd name="connsiteX15" fmla="*/ 178819 w 824520"/>
                <a:gd name="connsiteY15" fmla="*/ 247650 h 586592"/>
                <a:gd name="connsiteX16" fmla="*/ 426469 w 824520"/>
                <a:gd name="connsiteY16" fmla="*/ 0 h 586592"/>
                <a:gd name="connsiteX0" fmla="*/ 429644 w 847255"/>
                <a:gd name="connsiteY0" fmla="*/ 113866 h 580908"/>
                <a:gd name="connsiteX1" fmla="*/ 328044 w 847255"/>
                <a:gd name="connsiteY1" fmla="*/ 215466 h 580908"/>
                <a:gd name="connsiteX2" fmla="*/ 429644 w 847255"/>
                <a:gd name="connsiteY2" fmla="*/ 317066 h 580908"/>
                <a:gd name="connsiteX3" fmla="*/ 531244 w 847255"/>
                <a:gd name="connsiteY3" fmla="*/ 215466 h 580908"/>
                <a:gd name="connsiteX4" fmla="*/ 429644 w 847255"/>
                <a:gd name="connsiteY4" fmla="*/ 113866 h 580908"/>
                <a:gd name="connsiteX5" fmla="*/ 426469 w 847255"/>
                <a:gd name="connsiteY5" fmla="*/ 0 h 580908"/>
                <a:gd name="connsiteX6" fmla="*/ 674119 w 847255"/>
                <a:gd name="connsiteY6" fmla="*/ 247650 h 580908"/>
                <a:gd name="connsiteX7" fmla="*/ 660105 w 847255"/>
                <a:gd name="connsiteY7" fmla="*/ 317066 h 580908"/>
                <a:gd name="connsiteX8" fmla="*/ 769368 w 847255"/>
                <a:gd name="connsiteY8" fmla="*/ 317066 h 580908"/>
                <a:gd name="connsiteX9" fmla="*/ 807469 w 847255"/>
                <a:gd name="connsiteY9" fmla="*/ 355167 h 580908"/>
                <a:gd name="connsiteX10" fmla="*/ 847255 w 847255"/>
                <a:gd name="connsiteY10" fmla="*/ 580908 h 580908"/>
                <a:gd name="connsiteX11" fmla="*/ 0 w 847255"/>
                <a:gd name="connsiteY11" fmla="*/ 575224 h 580908"/>
                <a:gd name="connsiteX12" fmla="*/ 45469 w 847255"/>
                <a:gd name="connsiteY12" fmla="*/ 355167 h 580908"/>
                <a:gd name="connsiteX13" fmla="*/ 83570 w 847255"/>
                <a:gd name="connsiteY13" fmla="*/ 317066 h 580908"/>
                <a:gd name="connsiteX14" fmla="*/ 192834 w 847255"/>
                <a:gd name="connsiteY14" fmla="*/ 317066 h 580908"/>
                <a:gd name="connsiteX15" fmla="*/ 178819 w 847255"/>
                <a:gd name="connsiteY15" fmla="*/ 247650 h 580908"/>
                <a:gd name="connsiteX16" fmla="*/ 426469 w 847255"/>
                <a:gd name="connsiteY16" fmla="*/ 0 h 58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255" h="580908">
                  <a:moveTo>
                    <a:pt x="429644" y="113866"/>
                  </a:moveTo>
                  <a:cubicBezTo>
                    <a:pt x="373532" y="113866"/>
                    <a:pt x="328044" y="159354"/>
                    <a:pt x="328044" y="215466"/>
                  </a:cubicBezTo>
                  <a:cubicBezTo>
                    <a:pt x="328044" y="271578"/>
                    <a:pt x="373532" y="317066"/>
                    <a:pt x="429644" y="317066"/>
                  </a:cubicBezTo>
                  <a:cubicBezTo>
                    <a:pt x="485756" y="317066"/>
                    <a:pt x="531244" y="271578"/>
                    <a:pt x="531244" y="215466"/>
                  </a:cubicBezTo>
                  <a:cubicBezTo>
                    <a:pt x="531244" y="159354"/>
                    <a:pt x="485756" y="113866"/>
                    <a:pt x="429644" y="113866"/>
                  </a:cubicBezTo>
                  <a:close/>
                  <a:moveTo>
                    <a:pt x="426469" y="0"/>
                  </a:moveTo>
                  <a:cubicBezTo>
                    <a:pt x="563242" y="0"/>
                    <a:pt x="674119" y="110877"/>
                    <a:pt x="674119" y="247650"/>
                  </a:cubicBezTo>
                  <a:lnTo>
                    <a:pt x="660105" y="317066"/>
                  </a:lnTo>
                  <a:lnTo>
                    <a:pt x="769368" y="317066"/>
                  </a:lnTo>
                  <a:cubicBezTo>
                    <a:pt x="790411" y="317066"/>
                    <a:pt x="807469" y="334124"/>
                    <a:pt x="807469" y="355167"/>
                  </a:cubicBezTo>
                  <a:lnTo>
                    <a:pt x="847255" y="580908"/>
                  </a:lnTo>
                  <a:lnTo>
                    <a:pt x="0" y="575224"/>
                  </a:lnTo>
                  <a:lnTo>
                    <a:pt x="45469" y="355167"/>
                  </a:lnTo>
                  <a:cubicBezTo>
                    <a:pt x="45469" y="334124"/>
                    <a:pt x="62527" y="317066"/>
                    <a:pt x="83570" y="317066"/>
                  </a:cubicBezTo>
                  <a:lnTo>
                    <a:pt x="192834" y="317066"/>
                  </a:lnTo>
                  <a:lnTo>
                    <a:pt x="178819" y="247650"/>
                  </a:lnTo>
                  <a:cubicBezTo>
                    <a:pt x="178819" y="110877"/>
                    <a:pt x="289696" y="0"/>
                    <a:pt x="426469" y="0"/>
                  </a:cubicBezTo>
                  <a:close/>
                </a:path>
              </a:pathLst>
            </a:custGeom>
            <a:solidFill>
              <a:srgbClr val="C4C4C4"/>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7" name="Freeform 266">
              <a:extLst>
                <a:ext uri="{FF2B5EF4-FFF2-40B4-BE49-F238E27FC236}">
                  <a16:creationId xmlns:a16="http://schemas.microsoft.com/office/drawing/2014/main" id="{FB2C4D82-4DFF-BD16-F39E-D3790E81FCE7}"/>
                </a:ext>
              </a:extLst>
            </p:cNvPr>
            <p:cNvSpPr/>
            <p:nvPr/>
          </p:nvSpPr>
          <p:spPr>
            <a:xfrm rot="5400000">
              <a:off x="5287248" y="5866257"/>
              <a:ext cx="391609" cy="391609"/>
            </a:xfrm>
            <a:custGeom>
              <a:avLst/>
              <a:gdLst>
                <a:gd name="connsiteX0" fmla="*/ 0 w 860425"/>
                <a:gd name="connsiteY0" fmla="*/ 522288 h 860427"/>
                <a:gd name="connsiteX1" fmla="*/ 0 w 860425"/>
                <a:gd name="connsiteY1" fmla="*/ 338138 h 860427"/>
                <a:gd name="connsiteX2" fmla="*/ 338138 w 860425"/>
                <a:gd name="connsiteY2" fmla="*/ 338138 h 860427"/>
                <a:gd name="connsiteX3" fmla="*/ 338138 w 860425"/>
                <a:gd name="connsiteY3" fmla="*/ 0 h 860427"/>
                <a:gd name="connsiteX4" fmla="*/ 522288 w 860425"/>
                <a:gd name="connsiteY4" fmla="*/ 0 h 860427"/>
                <a:gd name="connsiteX5" fmla="*/ 522288 w 860425"/>
                <a:gd name="connsiteY5" fmla="*/ 338138 h 860427"/>
                <a:gd name="connsiteX6" fmla="*/ 860425 w 860425"/>
                <a:gd name="connsiteY6" fmla="*/ 338138 h 860427"/>
                <a:gd name="connsiteX7" fmla="*/ 860425 w 860425"/>
                <a:gd name="connsiteY7" fmla="*/ 522288 h 860427"/>
                <a:gd name="connsiteX8" fmla="*/ 522288 w 860425"/>
                <a:gd name="connsiteY8" fmla="*/ 522288 h 860427"/>
                <a:gd name="connsiteX9" fmla="*/ 522288 w 860425"/>
                <a:gd name="connsiteY9" fmla="*/ 860427 h 860427"/>
                <a:gd name="connsiteX10" fmla="*/ 338138 w 860425"/>
                <a:gd name="connsiteY10" fmla="*/ 860427 h 860427"/>
                <a:gd name="connsiteX11" fmla="*/ 338138 w 860425"/>
                <a:gd name="connsiteY11" fmla="*/ 522288 h 86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0425" h="860427">
                  <a:moveTo>
                    <a:pt x="0" y="522288"/>
                  </a:moveTo>
                  <a:lnTo>
                    <a:pt x="0" y="338138"/>
                  </a:lnTo>
                  <a:lnTo>
                    <a:pt x="338138" y="338138"/>
                  </a:lnTo>
                  <a:lnTo>
                    <a:pt x="338138" y="0"/>
                  </a:lnTo>
                  <a:lnTo>
                    <a:pt x="522288" y="0"/>
                  </a:lnTo>
                  <a:lnTo>
                    <a:pt x="522288" y="338138"/>
                  </a:lnTo>
                  <a:lnTo>
                    <a:pt x="860425" y="338138"/>
                  </a:lnTo>
                  <a:lnTo>
                    <a:pt x="860425" y="522288"/>
                  </a:lnTo>
                  <a:lnTo>
                    <a:pt x="522288" y="522288"/>
                  </a:lnTo>
                  <a:lnTo>
                    <a:pt x="522288" y="860427"/>
                  </a:lnTo>
                  <a:lnTo>
                    <a:pt x="338138" y="860427"/>
                  </a:lnTo>
                  <a:lnTo>
                    <a:pt x="338138" y="522288"/>
                  </a:lnTo>
                  <a:close/>
                </a:path>
              </a:pathLst>
            </a:custGeom>
            <a:solidFill>
              <a:srgbClr val="C0000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6767E162-CEDF-9250-45AC-63138A4D56F7}"/>
                </a:ext>
              </a:extLst>
            </p:cNvPr>
            <p:cNvCxnSpPr>
              <a:cxnSpLocks/>
            </p:cNvCxnSpPr>
            <p:nvPr/>
          </p:nvCxnSpPr>
          <p:spPr>
            <a:xfrm>
              <a:off x="5071531" y="5404781"/>
              <a:ext cx="54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AA00466B-D80F-2326-AFB9-0F17EE19F18E}"/>
                </a:ext>
              </a:extLst>
            </p:cNvPr>
            <p:cNvCxnSpPr>
              <a:cxnSpLocks/>
            </p:cNvCxnSpPr>
            <p:nvPr/>
          </p:nvCxnSpPr>
          <p:spPr>
            <a:xfrm>
              <a:off x="5071531" y="5532205"/>
              <a:ext cx="54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47D398A1-76F9-5ED0-1C0F-4E149FD3787D}"/>
                </a:ext>
              </a:extLst>
            </p:cNvPr>
            <p:cNvCxnSpPr>
              <a:cxnSpLocks/>
            </p:cNvCxnSpPr>
            <p:nvPr/>
          </p:nvCxnSpPr>
          <p:spPr>
            <a:xfrm>
              <a:off x="5071531" y="5659629"/>
              <a:ext cx="54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6A60CE0D-BBA0-A824-2F13-5D4BAEB1B066}"/>
                </a:ext>
              </a:extLst>
            </p:cNvPr>
            <p:cNvCxnSpPr>
              <a:cxnSpLocks/>
            </p:cNvCxnSpPr>
            <p:nvPr/>
          </p:nvCxnSpPr>
          <p:spPr>
            <a:xfrm>
              <a:off x="5071531" y="5787053"/>
              <a:ext cx="54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7" name="Group 306">
            <a:extLst>
              <a:ext uri="{FF2B5EF4-FFF2-40B4-BE49-F238E27FC236}">
                <a16:creationId xmlns:a16="http://schemas.microsoft.com/office/drawing/2014/main" id="{747D22F3-5F9F-69DD-C9D3-913184642D8C}"/>
              </a:ext>
            </a:extLst>
          </p:cNvPr>
          <p:cNvGrpSpPr/>
          <p:nvPr/>
        </p:nvGrpSpPr>
        <p:grpSpPr>
          <a:xfrm>
            <a:off x="712327" y="4718808"/>
            <a:ext cx="1714262" cy="1980203"/>
            <a:chOff x="8005664" y="2746343"/>
            <a:chExt cx="2064052" cy="2384257"/>
          </a:xfrm>
        </p:grpSpPr>
        <p:grpSp>
          <p:nvGrpSpPr>
            <p:cNvPr id="308" name="Group 307">
              <a:extLst>
                <a:ext uri="{FF2B5EF4-FFF2-40B4-BE49-F238E27FC236}">
                  <a16:creationId xmlns:a16="http://schemas.microsoft.com/office/drawing/2014/main" id="{29FC9575-0046-6CC2-006F-041FB54752F9}"/>
                </a:ext>
              </a:extLst>
            </p:cNvPr>
            <p:cNvGrpSpPr/>
            <p:nvPr/>
          </p:nvGrpSpPr>
          <p:grpSpPr>
            <a:xfrm rot="954005">
              <a:off x="9211923" y="2746343"/>
              <a:ext cx="845072" cy="1526365"/>
              <a:chOff x="8046076" y="789108"/>
              <a:chExt cx="845072" cy="1526365"/>
            </a:xfrm>
          </p:grpSpPr>
          <p:sp>
            <p:nvSpPr>
              <p:cNvPr id="365" name="Rounded Rectangle 244">
                <a:extLst>
                  <a:ext uri="{FF2B5EF4-FFF2-40B4-BE49-F238E27FC236}">
                    <a16:creationId xmlns:a16="http://schemas.microsoft.com/office/drawing/2014/main" id="{0E9C77EE-144E-1DE8-32BC-9AE66594D485}"/>
                  </a:ext>
                </a:extLst>
              </p:cNvPr>
              <p:cNvSpPr/>
              <p:nvPr/>
            </p:nvSpPr>
            <p:spPr>
              <a:xfrm>
                <a:off x="8046076" y="1223949"/>
                <a:ext cx="845072" cy="1091524"/>
              </a:xfrm>
              <a:custGeom>
                <a:avLst/>
                <a:gdLst>
                  <a:gd name="connsiteX0" fmla="*/ 0 w 1004651"/>
                  <a:gd name="connsiteY0" fmla="*/ 308850 h 996131"/>
                  <a:gd name="connsiteX1" fmla="*/ 308850 w 1004651"/>
                  <a:gd name="connsiteY1" fmla="*/ 0 h 996131"/>
                  <a:gd name="connsiteX2" fmla="*/ 695801 w 1004651"/>
                  <a:gd name="connsiteY2" fmla="*/ 0 h 996131"/>
                  <a:gd name="connsiteX3" fmla="*/ 1004651 w 1004651"/>
                  <a:gd name="connsiteY3" fmla="*/ 308850 h 996131"/>
                  <a:gd name="connsiteX4" fmla="*/ 1004651 w 1004651"/>
                  <a:gd name="connsiteY4" fmla="*/ 687281 h 996131"/>
                  <a:gd name="connsiteX5" fmla="*/ 695801 w 1004651"/>
                  <a:gd name="connsiteY5" fmla="*/ 996131 h 996131"/>
                  <a:gd name="connsiteX6" fmla="*/ 308850 w 1004651"/>
                  <a:gd name="connsiteY6" fmla="*/ 996131 h 996131"/>
                  <a:gd name="connsiteX7" fmla="*/ 0 w 1004651"/>
                  <a:gd name="connsiteY7" fmla="*/ 687281 h 996131"/>
                  <a:gd name="connsiteX8" fmla="*/ 0 w 1004651"/>
                  <a:gd name="connsiteY8" fmla="*/ 308850 h 996131"/>
                  <a:gd name="connsiteX0" fmla="*/ 0 w 1004651"/>
                  <a:gd name="connsiteY0" fmla="*/ 308850 h 1007265"/>
                  <a:gd name="connsiteX1" fmla="*/ 308850 w 1004651"/>
                  <a:gd name="connsiteY1" fmla="*/ 0 h 1007265"/>
                  <a:gd name="connsiteX2" fmla="*/ 695801 w 1004651"/>
                  <a:gd name="connsiteY2" fmla="*/ 0 h 1007265"/>
                  <a:gd name="connsiteX3" fmla="*/ 1004651 w 1004651"/>
                  <a:gd name="connsiteY3" fmla="*/ 308850 h 1007265"/>
                  <a:gd name="connsiteX4" fmla="*/ 1004651 w 1004651"/>
                  <a:gd name="connsiteY4" fmla="*/ 687281 h 1007265"/>
                  <a:gd name="connsiteX5" fmla="*/ 695801 w 1004651"/>
                  <a:gd name="connsiteY5" fmla="*/ 996131 h 1007265"/>
                  <a:gd name="connsiteX6" fmla="*/ 308850 w 1004651"/>
                  <a:gd name="connsiteY6" fmla="*/ 996131 h 1007265"/>
                  <a:gd name="connsiteX7" fmla="*/ 0 w 1004651"/>
                  <a:gd name="connsiteY7" fmla="*/ 687281 h 1007265"/>
                  <a:gd name="connsiteX8" fmla="*/ 0 w 1004651"/>
                  <a:gd name="connsiteY8" fmla="*/ 308850 h 1007265"/>
                  <a:gd name="connsiteX0" fmla="*/ 0 w 1004651"/>
                  <a:gd name="connsiteY0" fmla="*/ 308850 h 1017333"/>
                  <a:gd name="connsiteX1" fmla="*/ 308850 w 1004651"/>
                  <a:gd name="connsiteY1" fmla="*/ 0 h 1017333"/>
                  <a:gd name="connsiteX2" fmla="*/ 695801 w 1004651"/>
                  <a:gd name="connsiteY2" fmla="*/ 0 h 1017333"/>
                  <a:gd name="connsiteX3" fmla="*/ 1004651 w 1004651"/>
                  <a:gd name="connsiteY3" fmla="*/ 308850 h 1017333"/>
                  <a:gd name="connsiteX4" fmla="*/ 1004651 w 1004651"/>
                  <a:gd name="connsiteY4" fmla="*/ 687281 h 1017333"/>
                  <a:gd name="connsiteX5" fmla="*/ 695801 w 1004651"/>
                  <a:gd name="connsiteY5" fmla="*/ 996131 h 1017333"/>
                  <a:gd name="connsiteX6" fmla="*/ 308850 w 1004651"/>
                  <a:gd name="connsiteY6" fmla="*/ 996131 h 1017333"/>
                  <a:gd name="connsiteX7" fmla="*/ 0 w 1004651"/>
                  <a:gd name="connsiteY7" fmla="*/ 687281 h 1017333"/>
                  <a:gd name="connsiteX8" fmla="*/ 0 w 1004651"/>
                  <a:gd name="connsiteY8" fmla="*/ 308850 h 1017333"/>
                  <a:gd name="connsiteX0" fmla="*/ 0 w 1004651"/>
                  <a:gd name="connsiteY0" fmla="*/ 308850 h 1017333"/>
                  <a:gd name="connsiteX1" fmla="*/ 308850 w 1004651"/>
                  <a:gd name="connsiteY1" fmla="*/ 0 h 1017333"/>
                  <a:gd name="connsiteX2" fmla="*/ 695801 w 1004651"/>
                  <a:gd name="connsiteY2" fmla="*/ 0 h 1017333"/>
                  <a:gd name="connsiteX3" fmla="*/ 1004651 w 1004651"/>
                  <a:gd name="connsiteY3" fmla="*/ 308850 h 1017333"/>
                  <a:gd name="connsiteX4" fmla="*/ 1004651 w 1004651"/>
                  <a:gd name="connsiteY4" fmla="*/ 687281 h 1017333"/>
                  <a:gd name="connsiteX5" fmla="*/ 695801 w 1004651"/>
                  <a:gd name="connsiteY5" fmla="*/ 996131 h 1017333"/>
                  <a:gd name="connsiteX6" fmla="*/ 308850 w 1004651"/>
                  <a:gd name="connsiteY6" fmla="*/ 996131 h 1017333"/>
                  <a:gd name="connsiteX7" fmla="*/ 0 w 1004651"/>
                  <a:gd name="connsiteY7" fmla="*/ 687281 h 1017333"/>
                  <a:gd name="connsiteX8" fmla="*/ 0 w 1004651"/>
                  <a:gd name="connsiteY8" fmla="*/ 308850 h 1017333"/>
                  <a:gd name="connsiteX0" fmla="*/ 0 w 1004651"/>
                  <a:gd name="connsiteY0" fmla="*/ 308850 h 1017333"/>
                  <a:gd name="connsiteX1" fmla="*/ 308850 w 1004651"/>
                  <a:gd name="connsiteY1" fmla="*/ 0 h 1017333"/>
                  <a:gd name="connsiteX2" fmla="*/ 695801 w 1004651"/>
                  <a:gd name="connsiteY2" fmla="*/ 0 h 1017333"/>
                  <a:gd name="connsiteX3" fmla="*/ 1004651 w 1004651"/>
                  <a:gd name="connsiteY3" fmla="*/ 308850 h 1017333"/>
                  <a:gd name="connsiteX4" fmla="*/ 1004651 w 1004651"/>
                  <a:gd name="connsiteY4" fmla="*/ 687281 h 1017333"/>
                  <a:gd name="connsiteX5" fmla="*/ 695801 w 1004651"/>
                  <a:gd name="connsiteY5" fmla="*/ 996131 h 1017333"/>
                  <a:gd name="connsiteX6" fmla="*/ 308850 w 1004651"/>
                  <a:gd name="connsiteY6" fmla="*/ 996131 h 1017333"/>
                  <a:gd name="connsiteX7" fmla="*/ 0 w 1004651"/>
                  <a:gd name="connsiteY7" fmla="*/ 687281 h 1017333"/>
                  <a:gd name="connsiteX8" fmla="*/ 0 w 1004651"/>
                  <a:gd name="connsiteY8" fmla="*/ 308850 h 1017333"/>
                  <a:gd name="connsiteX0" fmla="*/ 0 w 1004651"/>
                  <a:gd name="connsiteY0" fmla="*/ 308850 h 1017333"/>
                  <a:gd name="connsiteX1" fmla="*/ 308850 w 1004651"/>
                  <a:gd name="connsiteY1" fmla="*/ 0 h 1017333"/>
                  <a:gd name="connsiteX2" fmla="*/ 695801 w 1004651"/>
                  <a:gd name="connsiteY2" fmla="*/ 0 h 1017333"/>
                  <a:gd name="connsiteX3" fmla="*/ 1004651 w 1004651"/>
                  <a:gd name="connsiteY3" fmla="*/ 308850 h 1017333"/>
                  <a:gd name="connsiteX4" fmla="*/ 1004651 w 1004651"/>
                  <a:gd name="connsiteY4" fmla="*/ 687281 h 1017333"/>
                  <a:gd name="connsiteX5" fmla="*/ 695801 w 1004651"/>
                  <a:gd name="connsiteY5" fmla="*/ 996131 h 1017333"/>
                  <a:gd name="connsiteX6" fmla="*/ 308850 w 1004651"/>
                  <a:gd name="connsiteY6" fmla="*/ 996131 h 1017333"/>
                  <a:gd name="connsiteX7" fmla="*/ 0 w 1004651"/>
                  <a:gd name="connsiteY7" fmla="*/ 687281 h 1017333"/>
                  <a:gd name="connsiteX8" fmla="*/ 0 w 1004651"/>
                  <a:gd name="connsiteY8" fmla="*/ 308850 h 1017333"/>
                  <a:gd name="connsiteX0" fmla="*/ 0 w 1004651"/>
                  <a:gd name="connsiteY0" fmla="*/ 308850 h 1017333"/>
                  <a:gd name="connsiteX1" fmla="*/ 308850 w 1004651"/>
                  <a:gd name="connsiteY1" fmla="*/ 0 h 1017333"/>
                  <a:gd name="connsiteX2" fmla="*/ 695801 w 1004651"/>
                  <a:gd name="connsiteY2" fmla="*/ 0 h 1017333"/>
                  <a:gd name="connsiteX3" fmla="*/ 1004651 w 1004651"/>
                  <a:gd name="connsiteY3" fmla="*/ 308850 h 1017333"/>
                  <a:gd name="connsiteX4" fmla="*/ 1004651 w 1004651"/>
                  <a:gd name="connsiteY4" fmla="*/ 687281 h 1017333"/>
                  <a:gd name="connsiteX5" fmla="*/ 695801 w 1004651"/>
                  <a:gd name="connsiteY5" fmla="*/ 996131 h 1017333"/>
                  <a:gd name="connsiteX6" fmla="*/ 308850 w 1004651"/>
                  <a:gd name="connsiteY6" fmla="*/ 996131 h 1017333"/>
                  <a:gd name="connsiteX7" fmla="*/ 0 w 1004651"/>
                  <a:gd name="connsiteY7" fmla="*/ 687281 h 1017333"/>
                  <a:gd name="connsiteX8" fmla="*/ 0 w 1004651"/>
                  <a:gd name="connsiteY8" fmla="*/ 308850 h 1017333"/>
                  <a:gd name="connsiteX0" fmla="*/ 0 w 1004651"/>
                  <a:gd name="connsiteY0" fmla="*/ 322767 h 1031250"/>
                  <a:gd name="connsiteX1" fmla="*/ 308850 w 1004651"/>
                  <a:gd name="connsiteY1" fmla="*/ 13917 h 1031250"/>
                  <a:gd name="connsiteX2" fmla="*/ 695801 w 1004651"/>
                  <a:gd name="connsiteY2" fmla="*/ 13917 h 1031250"/>
                  <a:gd name="connsiteX3" fmla="*/ 1004651 w 1004651"/>
                  <a:gd name="connsiteY3" fmla="*/ 322767 h 1031250"/>
                  <a:gd name="connsiteX4" fmla="*/ 1004651 w 1004651"/>
                  <a:gd name="connsiteY4" fmla="*/ 701198 h 1031250"/>
                  <a:gd name="connsiteX5" fmla="*/ 695801 w 1004651"/>
                  <a:gd name="connsiteY5" fmla="*/ 1010048 h 1031250"/>
                  <a:gd name="connsiteX6" fmla="*/ 308850 w 1004651"/>
                  <a:gd name="connsiteY6" fmla="*/ 1010048 h 1031250"/>
                  <a:gd name="connsiteX7" fmla="*/ 0 w 1004651"/>
                  <a:gd name="connsiteY7" fmla="*/ 701198 h 1031250"/>
                  <a:gd name="connsiteX8" fmla="*/ 0 w 1004651"/>
                  <a:gd name="connsiteY8" fmla="*/ 322767 h 1031250"/>
                  <a:gd name="connsiteX0" fmla="*/ 0 w 1004651"/>
                  <a:gd name="connsiteY0" fmla="*/ 332336 h 1040819"/>
                  <a:gd name="connsiteX1" fmla="*/ 308850 w 1004651"/>
                  <a:gd name="connsiteY1" fmla="*/ 23486 h 1040819"/>
                  <a:gd name="connsiteX2" fmla="*/ 695801 w 1004651"/>
                  <a:gd name="connsiteY2" fmla="*/ 23486 h 1040819"/>
                  <a:gd name="connsiteX3" fmla="*/ 1004651 w 1004651"/>
                  <a:gd name="connsiteY3" fmla="*/ 332336 h 1040819"/>
                  <a:gd name="connsiteX4" fmla="*/ 1004651 w 1004651"/>
                  <a:gd name="connsiteY4" fmla="*/ 710767 h 1040819"/>
                  <a:gd name="connsiteX5" fmla="*/ 695801 w 1004651"/>
                  <a:gd name="connsiteY5" fmla="*/ 1019617 h 1040819"/>
                  <a:gd name="connsiteX6" fmla="*/ 308850 w 1004651"/>
                  <a:gd name="connsiteY6" fmla="*/ 1019617 h 1040819"/>
                  <a:gd name="connsiteX7" fmla="*/ 0 w 1004651"/>
                  <a:gd name="connsiteY7" fmla="*/ 710767 h 1040819"/>
                  <a:gd name="connsiteX8" fmla="*/ 0 w 1004651"/>
                  <a:gd name="connsiteY8" fmla="*/ 332336 h 1040819"/>
                  <a:gd name="connsiteX0" fmla="*/ 0 w 1004651"/>
                  <a:gd name="connsiteY0" fmla="*/ 332336 h 1040819"/>
                  <a:gd name="connsiteX1" fmla="*/ 308850 w 1004651"/>
                  <a:gd name="connsiteY1" fmla="*/ 23486 h 1040819"/>
                  <a:gd name="connsiteX2" fmla="*/ 695801 w 1004651"/>
                  <a:gd name="connsiteY2" fmla="*/ 23486 h 1040819"/>
                  <a:gd name="connsiteX3" fmla="*/ 1004651 w 1004651"/>
                  <a:gd name="connsiteY3" fmla="*/ 332336 h 1040819"/>
                  <a:gd name="connsiteX4" fmla="*/ 1004651 w 1004651"/>
                  <a:gd name="connsiteY4" fmla="*/ 710767 h 1040819"/>
                  <a:gd name="connsiteX5" fmla="*/ 695801 w 1004651"/>
                  <a:gd name="connsiteY5" fmla="*/ 1019617 h 1040819"/>
                  <a:gd name="connsiteX6" fmla="*/ 308850 w 1004651"/>
                  <a:gd name="connsiteY6" fmla="*/ 1019617 h 1040819"/>
                  <a:gd name="connsiteX7" fmla="*/ 0 w 1004651"/>
                  <a:gd name="connsiteY7" fmla="*/ 710767 h 1040819"/>
                  <a:gd name="connsiteX8" fmla="*/ 0 w 1004651"/>
                  <a:gd name="connsiteY8" fmla="*/ 332336 h 1040819"/>
                  <a:gd name="connsiteX0" fmla="*/ 0 w 1004651"/>
                  <a:gd name="connsiteY0" fmla="*/ 332336 h 1040819"/>
                  <a:gd name="connsiteX1" fmla="*/ 308850 w 1004651"/>
                  <a:gd name="connsiteY1" fmla="*/ 23486 h 1040819"/>
                  <a:gd name="connsiteX2" fmla="*/ 695801 w 1004651"/>
                  <a:gd name="connsiteY2" fmla="*/ 23486 h 1040819"/>
                  <a:gd name="connsiteX3" fmla="*/ 1004651 w 1004651"/>
                  <a:gd name="connsiteY3" fmla="*/ 332336 h 1040819"/>
                  <a:gd name="connsiteX4" fmla="*/ 1004651 w 1004651"/>
                  <a:gd name="connsiteY4" fmla="*/ 710767 h 1040819"/>
                  <a:gd name="connsiteX5" fmla="*/ 695801 w 1004651"/>
                  <a:gd name="connsiteY5" fmla="*/ 1019617 h 1040819"/>
                  <a:gd name="connsiteX6" fmla="*/ 308850 w 1004651"/>
                  <a:gd name="connsiteY6" fmla="*/ 1019617 h 1040819"/>
                  <a:gd name="connsiteX7" fmla="*/ 0 w 1004651"/>
                  <a:gd name="connsiteY7" fmla="*/ 710767 h 1040819"/>
                  <a:gd name="connsiteX8" fmla="*/ 0 w 1004651"/>
                  <a:gd name="connsiteY8" fmla="*/ 332336 h 1040819"/>
                  <a:gd name="connsiteX0" fmla="*/ 0 w 1008134"/>
                  <a:gd name="connsiteY0" fmla="*/ 332336 h 1040819"/>
                  <a:gd name="connsiteX1" fmla="*/ 308850 w 1008134"/>
                  <a:gd name="connsiteY1" fmla="*/ 23486 h 1040819"/>
                  <a:gd name="connsiteX2" fmla="*/ 695801 w 1008134"/>
                  <a:gd name="connsiteY2" fmla="*/ 23486 h 1040819"/>
                  <a:gd name="connsiteX3" fmla="*/ 1004651 w 1008134"/>
                  <a:gd name="connsiteY3" fmla="*/ 332336 h 1040819"/>
                  <a:gd name="connsiteX4" fmla="*/ 1004651 w 1008134"/>
                  <a:gd name="connsiteY4" fmla="*/ 710767 h 1040819"/>
                  <a:gd name="connsiteX5" fmla="*/ 695801 w 1008134"/>
                  <a:gd name="connsiteY5" fmla="*/ 1019617 h 1040819"/>
                  <a:gd name="connsiteX6" fmla="*/ 308850 w 1008134"/>
                  <a:gd name="connsiteY6" fmla="*/ 1019617 h 1040819"/>
                  <a:gd name="connsiteX7" fmla="*/ 0 w 1008134"/>
                  <a:gd name="connsiteY7" fmla="*/ 710767 h 1040819"/>
                  <a:gd name="connsiteX8" fmla="*/ 0 w 1008134"/>
                  <a:gd name="connsiteY8" fmla="*/ 332336 h 1040819"/>
                  <a:gd name="connsiteX0" fmla="*/ 339 w 1008473"/>
                  <a:gd name="connsiteY0" fmla="*/ 332336 h 1040819"/>
                  <a:gd name="connsiteX1" fmla="*/ 309189 w 1008473"/>
                  <a:gd name="connsiteY1" fmla="*/ 23486 h 1040819"/>
                  <a:gd name="connsiteX2" fmla="*/ 696140 w 1008473"/>
                  <a:gd name="connsiteY2" fmla="*/ 23486 h 1040819"/>
                  <a:gd name="connsiteX3" fmla="*/ 1004990 w 1008473"/>
                  <a:gd name="connsiteY3" fmla="*/ 332336 h 1040819"/>
                  <a:gd name="connsiteX4" fmla="*/ 1004990 w 1008473"/>
                  <a:gd name="connsiteY4" fmla="*/ 710767 h 1040819"/>
                  <a:gd name="connsiteX5" fmla="*/ 696140 w 1008473"/>
                  <a:gd name="connsiteY5" fmla="*/ 1019617 h 1040819"/>
                  <a:gd name="connsiteX6" fmla="*/ 309189 w 1008473"/>
                  <a:gd name="connsiteY6" fmla="*/ 1019617 h 1040819"/>
                  <a:gd name="connsiteX7" fmla="*/ 339 w 1008473"/>
                  <a:gd name="connsiteY7" fmla="*/ 710767 h 1040819"/>
                  <a:gd name="connsiteX8" fmla="*/ 339 w 1008473"/>
                  <a:gd name="connsiteY8" fmla="*/ 332336 h 1040819"/>
                  <a:gd name="connsiteX0" fmla="*/ 2359 w 1010493"/>
                  <a:gd name="connsiteY0" fmla="*/ 332336 h 1040819"/>
                  <a:gd name="connsiteX1" fmla="*/ 311209 w 1010493"/>
                  <a:gd name="connsiteY1" fmla="*/ 23486 h 1040819"/>
                  <a:gd name="connsiteX2" fmla="*/ 698160 w 1010493"/>
                  <a:gd name="connsiteY2" fmla="*/ 23486 h 1040819"/>
                  <a:gd name="connsiteX3" fmla="*/ 1007010 w 1010493"/>
                  <a:gd name="connsiteY3" fmla="*/ 332336 h 1040819"/>
                  <a:gd name="connsiteX4" fmla="*/ 1007010 w 1010493"/>
                  <a:gd name="connsiteY4" fmla="*/ 710767 h 1040819"/>
                  <a:gd name="connsiteX5" fmla="*/ 698160 w 1010493"/>
                  <a:gd name="connsiteY5" fmla="*/ 1019617 h 1040819"/>
                  <a:gd name="connsiteX6" fmla="*/ 311209 w 1010493"/>
                  <a:gd name="connsiteY6" fmla="*/ 1019617 h 1040819"/>
                  <a:gd name="connsiteX7" fmla="*/ 2359 w 1010493"/>
                  <a:gd name="connsiteY7" fmla="*/ 710767 h 1040819"/>
                  <a:gd name="connsiteX8" fmla="*/ 2359 w 1010493"/>
                  <a:gd name="connsiteY8" fmla="*/ 332336 h 1040819"/>
                  <a:gd name="connsiteX0" fmla="*/ 2359 w 1010493"/>
                  <a:gd name="connsiteY0" fmla="*/ 332336 h 1019617"/>
                  <a:gd name="connsiteX1" fmla="*/ 311209 w 1010493"/>
                  <a:gd name="connsiteY1" fmla="*/ 23486 h 1019617"/>
                  <a:gd name="connsiteX2" fmla="*/ 698160 w 1010493"/>
                  <a:gd name="connsiteY2" fmla="*/ 23486 h 1019617"/>
                  <a:gd name="connsiteX3" fmla="*/ 1007010 w 1010493"/>
                  <a:gd name="connsiteY3" fmla="*/ 332336 h 1019617"/>
                  <a:gd name="connsiteX4" fmla="*/ 1007010 w 1010493"/>
                  <a:gd name="connsiteY4" fmla="*/ 710767 h 1019617"/>
                  <a:gd name="connsiteX5" fmla="*/ 698160 w 1010493"/>
                  <a:gd name="connsiteY5" fmla="*/ 1019617 h 1019617"/>
                  <a:gd name="connsiteX6" fmla="*/ 2359 w 1010493"/>
                  <a:gd name="connsiteY6" fmla="*/ 710767 h 1019617"/>
                  <a:gd name="connsiteX7" fmla="*/ 2359 w 1010493"/>
                  <a:gd name="connsiteY7" fmla="*/ 332336 h 1019617"/>
                  <a:gd name="connsiteX0" fmla="*/ 2359 w 1010493"/>
                  <a:gd name="connsiteY0" fmla="*/ 332336 h 1030046"/>
                  <a:gd name="connsiteX1" fmla="*/ 311209 w 1010493"/>
                  <a:gd name="connsiteY1" fmla="*/ 23486 h 1030046"/>
                  <a:gd name="connsiteX2" fmla="*/ 698160 w 1010493"/>
                  <a:gd name="connsiteY2" fmla="*/ 23486 h 1030046"/>
                  <a:gd name="connsiteX3" fmla="*/ 1007010 w 1010493"/>
                  <a:gd name="connsiteY3" fmla="*/ 332336 h 1030046"/>
                  <a:gd name="connsiteX4" fmla="*/ 1007010 w 1010493"/>
                  <a:gd name="connsiteY4" fmla="*/ 710767 h 1030046"/>
                  <a:gd name="connsiteX5" fmla="*/ 486641 w 1010493"/>
                  <a:gd name="connsiteY5" fmla="*/ 1030046 h 1030046"/>
                  <a:gd name="connsiteX6" fmla="*/ 2359 w 1010493"/>
                  <a:gd name="connsiteY6" fmla="*/ 710767 h 1030046"/>
                  <a:gd name="connsiteX7" fmla="*/ 2359 w 1010493"/>
                  <a:gd name="connsiteY7" fmla="*/ 332336 h 1030046"/>
                  <a:gd name="connsiteX0" fmla="*/ 2359 w 1010493"/>
                  <a:gd name="connsiteY0" fmla="*/ 332336 h 1030256"/>
                  <a:gd name="connsiteX1" fmla="*/ 311209 w 1010493"/>
                  <a:gd name="connsiteY1" fmla="*/ 23486 h 1030256"/>
                  <a:gd name="connsiteX2" fmla="*/ 698160 w 1010493"/>
                  <a:gd name="connsiteY2" fmla="*/ 23486 h 1030256"/>
                  <a:gd name="connsiteX3" fmla="*/ 1007010 w 1010493"/>
                  <a:gd name="connsiteY3" fmla="*/ 332336 h 1030256"/>
                  <a:gd name="connsiteX4" fmla="*/ 1007010 w 1010493"/>
                  <a:gd name="connsiteY4" fmla="*/ 710767 h 1030256"/>
                  <a:gd name="connsiteX5" fmla="*/ 486641 w 1010493"/>
                  <a:gd name="connsiteY5" fmla="*/ 1030046 h 1030256"/>
                  <a:gd name="connsiteX6" fmla="*/ 2359 w 1010493"/>
                  <a:gd name="connsiteY6" fmla="*/ 710767 h 1030256"/>
                  <a:gd name="connsiteX7" fmla="*/ 2359 w 1010493"/>
                  <a:gd name="connsiteY7" fmla="*/ 332336 h 1030256"/>
                  <a:gd name="connsiteX0" fmla="*/ 2359 w 1010493"/>
                  <a:gd name="connsiteY0" fmla="*/ 332336 h 1030070"/>
                  <a:gd name="connsiteX1" fmla="*/ 311209 w 1010493"/>
                  <a:gd name="connsiteY1" fmla="*/ 23486 h 1030070"/>
                  <a:gd name="connsiteX2" fmla="*/ 698160 w 1010493"/>
                  <a:gd name="connsiteY2" fmla="*/ 23486 h 1030070"/>
                  <a:gd name="connsiteX3" fmla="*/ 1007010 w 1010493"/>
                  <a:gd name="connsiteY3" fmla="*/ 332336 h 1030070"/>
                  <a:gd name="connsiteX4" fmla="*/ 1007010 w 1010493"/>
                  <a:gd name="connsiteY4" fmla="*/ 710767 h 1030070"/>
                  <a:gd name="connsiteX5" fmla="*/ 486641 w 1010493"/>
                  <a:gd name="connsiteY5" fmla="*/ 1030046 h 1030070"/>
                  <a:gd name="connsiteX6" fmla="*/ 2359 w 1010493"/>
                  <a:gd name="connsiteY6" fmla="*/ 710767 h 1030070"/>
                  <a:gd name="connsiteX7" fmla="*/ 2359 w 1010493"/>
                  <a:gd name="connsiteY7" fmla="*/ 332336 h 1030070"/>
                  <a:gd name="connsiteX0" fmla="*/ 2359 w 1010493"/>
                  <a:gd name="connsiteY0" fmla="*/ 332336 h 1030327"/>
                  <a:gd name="connsiteX1" fmla="*/ 311209 w 1010493"/>
                  <a:gd name="connsiteY1" fmla="*/ 23486 h 1030327"/>
                  <a:gd name="connsiteX2" fmla="*/ 698160 w 1010493"/>
                  <a:gd name="connsiteY2" fmla="*/ 23486 h 1030327"/>
                  <a:gd name="connsiteX3" fmla="*/ 1007010 w 1010493"/>
                  <a:gd name="connsiteY3" fmla="*/ 332336 h 1030327"/>
                  <a:gd name="connsiteX4" fmla="*/ 1007010 w 1010493"/>
                  <a:gd name="connsiteY4" fmla="*/ 710767 h 1030327"/>
                  <a:gd name="connsiteX5" fmla="*/ 486641 w 1010493"/>
                  <a:gd name="connsiteY5" fmla="*/ 1030046 h 1030327"/>
                  <a:gd name="connsiteX6" fmla="*/ 2359 w 1010493"/>
                  <a:gd name="connsiteY6" fmla="*/ 710767 h 1030327"/>
                  <a:gd name="connsiteX7" fmla="*/ 2359 w 1010493"/>
                  <a:gd name="connsiteY7" fmla="*/ 332336 h 1030327"/>
                  <a:gd name="connsiteX0" fmla="*/ 2359 w 1010493"/>
                  <a:gd name="connsiteY0" fmla="*/ 332336 h 1033309"/>
                  <a:gd name="connsiteX1" fmla="*/ 311209 w 1010493"/>
                  <a:gd name="connsiteY1" fmla="*/ 23486 h 1033309"/>
                  <a:gd name="connsiteX2" fmla="*/ 698160 w 1010493"/>
                  <a:gd name="connsiteY2" fmla="*/ 23486 h 1033309"/>
                  <a:gd name="connsiteX3" fmla="*/ 1007010 w 1010493"/>
                  <a:gd name="connsiteY3" fmla="*/ 332336 h 1033309"/>
                  <a:gd name="connsiteX4" fmla="*/ 1007010 w 1010493"/>
                  <a:gd name="connsiteY4" fmla="*/ 710767 h 1033309"/>
                  <a:gd name="connsiteX5" fmla="*/ 486641 w 1010493"/>
                  <a:gd name="connsiteY5" fmla="*/ 1030046 h 1033309"/>
                  <a:gd name="connsiteX6" fmla="*/ 2359 w 1010493"/>
                  <a:gd name="connsiteY6" fmla="*/ 710767 h 1033309"/>
                  <a:gd name="connsiteX7" fmla="*/ 2359 w 1010493"/>
                  <a:gd name="connsiteY7" fmla="*/ 332336 h 1033309"/>
                  <a:gd name="connsiteX0" fmla="*/ 2359 w 1010493"/>
                  <a:gd name="connsiteY0" fmla="*/ 332336 h 1035884"/>
                  <a:gd name="connsiteX1" fmla="*/ 311209 w 1010493"/>
                  <a:gd name="connsiteY1" fmla="*/ 23486 h 1035884"/>
                  <a:gd name="connsiteX2" fmla="*/ 698160 w 1010493"/>
                  <a:gd name="connsiteY2" fmla="*/ 23486 h 1035884"/>
                  <a:gd name="connsiteX3" fmla="*/ 1007010 w 1010493"/>
                  <a:gd name="connsiteY3" fmla="*/ 332336 h 1035884"/>
                  <a:gd name="connsiteX4" fmla="*/ 1007010 w 1010493"/>
                  <a:gd name="connsiteY4" fmla="*/ 710767 h 1035884"/>
                  <a:gd name="connsiteX5" fmla="*/ 486641 w 1010493"/>
                  <a:gd name="connsiteY5" fmla="*/ 1032652 h 1035884"/>
                  <a:gd name="connsiteX6" fmla="*/ 2359 w 1010493"/>
                  <a:gd name="connsiteY6" fmla="*/ 710767 h 1035884"/>
                  <a:gd name="connsiteX7" fmla="*/ 2359 w 1010493"/>
                  <a:gd name="connsiteY7" fmla="*/ 332336 h 1035884"/>
                  <a:gd name="connsiteX0" fmla="*/ 2359 w 1010493"/>
                  <a:gd name="connsiteY0" fmla="*/ 332336 h 1048772"/>
                  <a:gd name="connsiteX1" fmla="*/ 311209 w 1010493"/>
                  <a:gd name="connsiteY1" fmla="*/ 23486 h 1048772"/>
                  <a:gd name="connsiteX2" fmla="*/ 698160 w 1010493"/>
                  <a:gd name="connsiteY2" fmla="*/ 23486 h 1048772"/>
                  <a:gd name="connsiteX3" fmla="*/ 1007010 w 1010493"/>
                  <a:gd name="connsiteY3" fmla="*/ 332336 h 1048772"/>
                  <a:gd name="connsiteX4" fmla="*/ 1007010 w 1010493"/>
                  <a:gd name="connsiteY4" fmla="*/ 710767 h 1048772"/>
                  <a:gd name="connsiteX5" fmla="*/ 499658 w 1010493"/>
                  <a:gd name="connsiteY5" fmla="*/ 1045689 h 1048772"/>
                  <a:gd name="connsiteX6" fmla="*/ 2359 w 1010493"/>
                  <a:gd name="connsiteY6" fmla="*/ 710767 h 1048772"/>
                  <a:gd name="connsiteX7" fmla="*/ 2359 w 1010493"/>
                  <a:gd name="connsiteY7" fmla="*/ 332336 h 1048772"/>
                  <a:gd name="connsiteX0" fmla="*/ 2359 w 1010493"/>
                  <a:gd name="connsiteY0" fmla="*/ 332336 h 1045711"/>
                  <a:gd name="connsiteX1" fmla="*/ 311209 w 1010493"/>
                  <a:gd name="connsiteY1" fmla="*/ 23486 h 1045711"/>
                  <a:gd name="connsiteX2" fmla="*/ 698160 w 1010493"/>
                  <a:gd name="connsiteY2" fmla="*/ 23486 h 1045711"/>
                  <a:gd name="connsiteX3" fmla="*/ 1007010 w 1010493"/>
                  <a:gd name="connsiteY3" fmla="*/ 332336 h 1045711"/>
                  <a:gd name="connsiteX4" fmla="*/ 1007010 w 1010493"/>
                  <a:gd name="connsiteY4" fmla="*/ 710767 h 1045711"/>
                  <a:gd name="connsiteX5" fmla="*/ 499658 w 1010493"/>
                  <a:gd name="connsiteY5" fmla="*/ 1045689 h 1045711"/>
                  <a:gd name="connsiteX6" fmla="*/ 2359 w 1010493"/>
                  <a:gd name="connsiteY6" fmla="*/ 710767 h 1045711"/>
                  <a:gd name="connsiteX7" fmla="*/ 2359 w 1010493"/>
                  <a:gd name="connsiteY7" fmla="*/ 332336 h 1045711"/>
                  <a:gd name="connsiteX0" fmla="*/ 2359 w 1010493"/>
                  <a:gd name="connsiteY0" fmla="*/ 332336 h 1045713"/>
                  <a:gd name="connsiteX1" fmla="*/ 311209 w 1010493"/>
                  <a:gd name="connsiteY1" fmla="*/ 23486 h 1045713"/>
                  <a:gd name="connsiteX2" fmla="*/ 698160 w 1010493"/>
                  <a:gd name="connsiteY2" fmla="*/ 23486 h 1045713"/>
                  <a:gd name="connsiteX3" fmla="*/ 1007010 w 1010493"/>
                  <a:gd name="connsiteY3" fmla="*/ 332336 h 1045713"/>
                  <a:gd name="connsiteX4" fmla="*/ 1007010 w 1010493"/>
                  <a:gd name="connsiteY4" fmla="*/ 710767 h 1045713"/>
                  <a:gd name="connsiteX5" fmla="*/ 499658 w 1010493"/>
                  <a:gd name="connsiteY5" fmla="*/ 1045689 h 1045713"/>
                  <a:gd name="connsiteX6" fmla="*/ 2359 w 1010493"/>
                  <a:gd name="connsiteY6" fmla="*/ 710767 h 1045713"/>
                  <a:gd name="connsiteX7" fmla="*/ 2359 w 1010493"/>
                  <a:gd name="connsiteY7" fmla="*/ 332336 h 1045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493" h="1045713">
                    <a:moveTo>
                      <a:pt x="2359" y="332336"/>
                    </a:moveTo>
                    <a:cubicBezTo>
                      <a:pt x="2359" y="161763"/>
                      <a:pt x="140636" y="23486"/>
                      <a:pt x="311209" y="23486"/>
                    </a:cubicBezTo>
                    <a:cubicBezTo>
                      <a:pt x="465245" y="-7829"/>
                      <a:pt x="569176" y="-7829"/>
                      <a:pt x="698160" y="23486"/>
                    </a:cubicBezTo>
                    <a:cubicBezTo>
                      <a:pt x="906311" y="29749"/>
                      <a:pt x="1007010" y="161763"/>
                      <a:pt x="1007010" y="332336"/>
                    </a:cubicBezTo>
                    <a:cubicBezTo>
                      <a:pt x="998719" y="482484"/>
                      <a:pt x="1017999" y="564785"/>
                      <a:pt x="1007010" y="710767"/>
                    </a:cubicBezTo>
                    <a:cubicBezTo>
                      <a:pt x="1007010" y="881340"/>
                      <a:pt x="917547" y="1043083"/>
                      <a:pt x="499658" y="1045689"/>
                    </a:cubicBezTo>
                    <a:cubicBezTo>
                      <a:pt x="81769" y="1048295"/>
                      <a:pt x="4431" y="840958"/>
                      <a:pt x="2359" y="710767"/>
                    </a:cubicBezTo>
                    <a:cubicBezTo>
                      <a:pt x="-2121" y="600806"/>
                      <a:pt x="888" y="506487"/>
                      <a:pt x="2359" y="332336"/>
                    </a:cubicBezTo>
                    <a:close/>
                  </a:path>
                </a:pathLst>
              </a:custGeom>
              <a:solidFill>
                <a:srgbClr val="C4C4C4">
                  <a:alpha val="6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6" name="Group 365">
                <a:extLst>
                  <a:ext uri="{FF2B5EF4-FFF2-40B4-BE49-F238E27FC236}">
                    <a16:creationId xmlns:a16="http://schemas.microsoft.com/office/drawing/2014/main" id="{B8865D89-BDCA-09FD-1966-2351CFAC66F3}"/>
                  </a:ext>
                </a:extLst>
              </p:cNvPr>
              <p:cNvGrpSpPr/>
              <p:nvPr/>
            </p:nvGrpSpPr>
            <p:grpSpPr>
              <a:xfrm>
                <a:off x="8087270" y="789108"/>
                <a:ext cx="768859" cy="1489914"/>
                <a:chOff x="7845809" y="328961"/>
                <a:chExt cx="999803" cy="1937443"/>
              </a:xfrm>
            </p:grpSpPr>
            <p:grpSp>
              <p:nvGrpSpPr>
                <p:cNvPr id="367" name="Group 366">
                  <a:extLst>
                    <a:ext uri="{FF2B5EF4-FFF2-40B4-BE49-F238E27FC236}">
                      <a16:creationId xmlns:a16="http://schemas.microsoft.com/office/drawing/2014/main" id="{6E5FCBD1-65F5-547E-0B42-50AC71E39F81}"/>
                    </a:ext>
                  </a:extLst>
                </p:cNvPr>
                <p:cNvGrpSpPr/>
                <p:nvPr/>
              </p:nvGrpSpPr>
              <p:grpSpPr>
                <a:xfrm>
                  <a:off x="8159548" y="328961"/>
                  <a:ext cx="237111" cy="655120"/>
                  <a:chOff x="8179604" y="237995"/>
                  <a:chExt cx="237111" cy="655120"/>
                </a:xfrm>
              </p:grpSpPr>
              <p:sp>
                <p:nvSpPr>
                  <p:cNvPr id="389" name="Freeform 388">
                    <a:extLst>
                      <a:ext uri="{FF2B5EF4-FFF2-40B4-BE49-F238E27FC236}">
                        <a16:creationId xmlns:a16="http://schemas.microsoft.com/office/drawing/2014/main" id="{39758B75-34FA-8931-FCE3-33D857224509}"/>
                      </a:ext>
                    </a:extLst>
                  </p:cNvPr>
                  <p:cNvSpPr/>
                  <p:nvPr/>
                </p:nvSpPr>
                <p:spPr>
                  <a:xfrm>
                    <a:off x="8179604" y="237995"/>
                    <a:ext cx="235463" cy="651353"/>
                  </a:xfrm>
                  <a:custGeom>
                    <a:avLst/>
                    <a:gdLst>
                      <a:gd name="connsiteX0" fmla="*/ 181519 w 235463"/>
                      <a:gd name="connsiteY0" fmla="*/ 651353 h 651353"/>
                      <a:gd name="connsiteX1" fmla="*/ 225360 w 235463"/>
                      <a:gd name="connsiteY1" fmla="*/ 419621 h 651353"/>
                      <a:gd name="connsiteX2" fmla="*/ 12418 w 235463"/>
                      <a:gd name="connsiteY2" fmla="*/ 206679 h 651353"/>
                      <a:gd name="connsiteX3" fmla="*/ 43733 w 235463"/>
                      <a:gd name="connsiteY3" fmla="*/ 0 h 651353"/>
                    </a:gdLst>
                    <a:ahLst/>
                    <a:cxnLst>
                      <a:cxn ang="0">
                        <a:pos x="connsiteX0" y="connsiteY0"/>
                      </a:cxn>
                      <a:cxn ang="0">
                        <a:pos x="connsiteX1" y="connsiteY1"/>
                      </a:cxn>
                      <a:cxn ang="0">
                        <a:pos x="connsiteX2" y="connsiteY2"/>
                      </a:cxn>
                      <a:cxn ang="0">
                        <a:pos x="connsiteX3" y="connsiteY3"/>
                      </a:cxn>
                    </a:cxnLst>
                    <a:rect l="l" t="t" r="r" b="b"/>
                    <a:pathLst>
                      <a:path w="235463" h="651353">
                        <a:moveTo>
                          <a:pt x="181519" y="651353"/>
                        </a:moveTo>
                        <a:cubicBezTo>
                          <a:pt x="217531" y="572543"/>
                          <a:pt x="253543" y="493733"/>
                          <a:pt x="225360" y="419621"/>
                        </a:cubicBezTo>
                        <a:cubicBezTo>
                          <a:pt x="197177" y="345509"/>
                          <a:pt x="42689" y="276616"/>
                          <a:pt x="12418" y="206679"/>
                        </a:cubicBezTo>
                        <a:cubicBezTo>
                          <a:pt x="-17853" y="136742"/>
                          <a:pt x="12940" y="68371"/>
                          <a:pt x="43733" y="0"/>
                        </a:cubicBezTo>
                      </a:path>
                    </a:pathLst>
                  </a:custGeom>
                  <a:noFill/>
                  <a:ln w="76200">
                    <a:solidFill>
                      <a:srgbClr val="C4C4C4">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0" name="Freeform 389">
                    <a:extLst>
                      <a:ext uri="{FF2B5EF4-FFF2-40B4-BE49-F238E27FC236}">
                        <a16:creationId xmlns:a16="http://schemas.microsoft.com/office/drawing/2014/main" id="{A97C6E0D-3CBC-4DD0-4201-E9B17640D236}"/>
                      </a:ext>
                    </a:extLst>
                  </p:cNvPr>
                  <p:cNvSpPr/>
                  <p:nvPr/>
                </p:nvSpPr>
                <p:spPr>
                  <a:xfrm>
                    <a:off x="8181252" y="241762"/>
                    <a:ext cx="235463" cy="651353"/>
                  </a:xfrm>
                  <a:custGeom>
                    <a:avLst/>
                    <a:gdLst>
                      <a:gd name="connsiteX0" fmla="*/ 181519 w 235463"/>
                      <a:gd name="connsiteY0" fmla="*/ 651353 h 651353"/>
                      <a:gd name="connsiteX1" fmla="*/ 225360 w 235463"/>
                      <a:gd name="connsiteY1" fmla="*/ 419621 h 651353"/>
                      <a:gd name="connsiteX2" fmla="*/ 12418 w 235463"/>
                      <a:gd name="connsiteY2" fmla="*/ 206679 h 651353"/>
                      <a:gd name="connsiteX3" fmla="*/ 43733 w 235463"/>
                      <a:gd name="connsiteY3" fmla="*/ 0 h 651353"/>
                    </a:gdLst>
                    <a:ahLst/>
                    <a:cxnLst>
                      <a:cxn ang="0">
                        <a:pos x="connsiteX0" y="connsiteY0"/>
                      </a:cxn>
                      <a:cxn ang="0">
                        <a:pos x="connsiteX1" y="connsiteY1"/>
                      </a:cxn>
                      <a:cxn ang="0">
                        <a:pos x="connsiteX2" y="connsiteY2"/>
                      </a:cxn>
                      <a:cxn ang="0">
                        <a:pos x="connsiteX3" y="connsiteY3"/>
                      </a:cxn>
                    </a:cxnLst>
                    <a:rect l="l" t="t" r="r" b="b"/>
                    <a:pathLst>
                      <a:path w="235463" h="651353">
                        <a:moveTo>
                          <a:pt x="181519" y="651353"/>
                        </a:moveTo>
                        <a:cubicBezTo>
                          <a:pt x="217531" y="572543"/>
                          <a:pt x="253543" y="493733"/>
                          <a:pt x="225360" y="419621"/>
                        </a:cubicBezTo>
                        <a:cubicBezTo>
                          <a:pt x="197177" y="345509"/>
                          <a:pt x="42689" y="276616"/>
                          <a:pt x="12418" y="206679"/>
                        </a:cubicBezTo>
                        <a:cubicBezTo>
                          <a:pt x="-17853" y="136742"/>
                          <a:pt x="12940" y="68371"/>
                          <a:pt x="43733" y="0"/>
                        </a:cubicBezTo>
                      </a:path>
                    </a:pathLst>
                  </a:custGeom>
                  <a:noFill/>
                  <a:ln w="38100">
                    <a:solidFill>
                      <a:srgbClr val="B3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8" name="Freeform 367">
                  <a:extLst>
                    <a:ext uri="{FF2B5EF4-FFF2-40B4-BE49-F238E27FC236}">
                      <a16:creationId xmlns:a16="http://schemas.microsoft.com/office/drawing/2014/main" id="{6BD15AB6-FB8E-AB1F-EE6D-E39D94A78344}"/>
                    </a:ext>
                  </a:extLst>
                </p:cNvPr>
                <p:cNvSpPr/>
                <p:nvPr/>
              </p:nvSpPr>
              <p:spPr>
                <a:xfrm>
                  <a:off x="8059526" y="637865"/>
                  <a:ext cx="165682" cy="376115"/>
                </a:xfrm>
                <a:custGeom>
                  <a:avLst/>
                  <a:gdLst>
                    <a:gd name="connsiteX0" fmla="*/ 80007 w 165682"/>
                    <a:gd name="connsiteY0" fmla="*/ 56344 h 376115"/>
                    <a:gd name="connsiteX1" fmla="*/ 51083 w 165682"/>
                    <a:gd name="connsiteY1" fmla="*/ 85268 h 376115"/>
                    <a:gd name="connsiteX2" fmla="*/ 80007 w 165682"/>
                    <a:gd name="connsiteY2" fmla="*/ 114192 h 376115"/>
                    <a:gd name="connsiteX3" fmla="*/ 108931 w 165682"/>
                    <a:gd name="connsiteY3" fmla="*/ 85268 h 376115"/>
                    <a:gd name="connsiteX4" fmla="*/ 80007 w 165682"/>
                    <a:gd name="connsiteY4" fmla="*/ 56344 h 376115"/>
                    <a:gd name="connsiteX5" fmla="*/ 82841 w 165682"/>
                    <a:gd name="connsiteY5" fmla="*/ 0 h 376115"/>
                    <a:gd name="connsiteX6" fmla="*/ 165682 w 165682"/>
                    <a:gd name="connsiteY6" fmla="*/ 82841 h 376115"/>
                    <a:gd name="connsiteX7" fmla="*/ 115087 w 165682"/>
                    <a:gd name="connsiteY7" fmla="*/ 159172 h 376115"/>
                    <a:gd name="connsiteX8" fmla="*/ 113050 w 165682"/>
                    <a:gd name="connsiteY8" fmla="*/ 159583 h 376115"/>
                    <a:gd name="connsiteX9" fmla="*/ 113050 w 165682"/>
                    <a:gd name="connsiteY9" fmla="*/ 376115 h 376115"/>
                    <a:gd name="connsiteX10" fmla="*/ 48465 w 165682"/>
                    <a:gd name="connsiteY10" fmla="*/ 376115 h 376115"/>
                    <a:gd name="connsiteX11" fmla="*/ 48465 w 165682"/>
                    <a:gd name="connsiteY11" fmla="*/ 157736 h 376115"/>
                    <a:gd name="connsiteX12" fmla="*/ 24263 w 165682"/>
                    <a:gd name="connsiteY12" fmla="*/ 141419 h 376115"/>
                    <a:gd name="connsiteX13" fmla="*/ 0 w 165682"/>
                    <a:gd name="connsiteY13" fmla="*/ 82841 h 376115"/>
                    <a:gd name="connsiteX14" fmla="*/ 82841 w 165682"/>
                    <a:gd name="connsiteY14" fmla="*/ 0 h 37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376115">
                      <a:moveTo>
                        <a:pt x="80007" y="56344"/>
                      </a:moveTo>
                      <a:cubicBezTo>
                        <a:pt x="64033" y="56344"/>
                        <a:pt x="51083" y="69294"/>
                        <a:pt x="51083" y="85268"/>
                      </a:cubicBezTo>
                      <a:cubicBezTo>
                        <a:pt x="51083" y="101242"/>
                        <a:pt x="64033" y="114192"/>
                        <a:pt x="80007" y="114192"/>
                      </a:cubicBezTo>
                      <a:cubicBezTo>
                        <a:pt x="95981" y="114192"/>
                        <a:pt x="108931" y="101242"/>
                        <a:pt x="108931" y="85268"/>
                      </a:cubicBezTo>
                      <a:cubicBezTo>
                        <a:pt x="108931" y="69294"/>
                        <a:pt x="95981" y="56344"/>
                        <a:pt x="80007" y="56344"/>
                      </a:cubicBezTo>
                      <a:close/>
                      <a:moveTo>
                        <a:pt x="82841" y="0"/>
                      </a:moveTo>
                      <a:cubicBezTo>
                        <a:pt x="128593" y="0"/>
                        <a:pt x="165682" y="37089"/>
                        <a:pt x="165682" y="82841"/>
                      </a:cubicBezTo>
                      <a:cubicBezTo>
                        <a:pt x="165682" y="117155"/>
                        <a:pt x="144820" y="146596"/>
                        <a:pt x="115087" y="159172"/>
                      </a:cubicBezTo>
                      <a:lnTo>
                        <a:pt x="113050" y="159583"/>
                      </a:lnTo>
                      <a:lnTo>
                        <a:pt x="113050" y="376115"/>
                      </a:lnTo>
                      <a:lnTo>
                        <a:pt x="48465" y="376115"/>
                      </a:lnTo>
                      <a:lnTo>
                        <a:pt x="48465" y="157736"/>
                      </a:lnTo>
                      <a:lnTo>
                        <a:pt x="24263" y="141419"/>
                      </a:lnTo>
                      <a:cubicBezTo>
                        <a:pt x="9272" y="126427"/>
                        <a:pt x="0" y="105717"/>
                        <a:pt x="0" y="82841"/>
                      </a:cubicBezTo>
                      <a:cubicBezTo>
                        <a:pt x="0" y="37089"/>
                        <a:pt x="37089" y="0"/>
                        <a:pt x="82841" y="0"/>
                      </a:cubicBezTo>
                      <a:close/>
                    </a:path>
                  </a:pathLst>
                </a:custGeom>
                <a:solidFill>
                  <a:srgbClr val="C4C4C4">
                    <a:alpha val="5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9" name="Freeform 368">
                  <a:extLst>
                    <a:ext uri="{FF2B5EF4-FFF2-40B4-BE49-F238E27FC236}">
                      <a16:creationId xmlns:a16="http://schemas.microsoft.com/office/drawing/2014/main" id="{7EF87A5A-AE68-7907-C8C0-5BBD204A6EB7}"/>
                    </a:ext>
                  </a:extLst>
                </p:cNvPr>
                <p:cNvSpPr/>
                <p:nvPr/>
              </p:nvSpPr>
              <p:spPr>
                <a:xfrm>
                  <a:off x="8472916" y="644062"/>
                  <a:ext cx="165682" cy="376115"/>
                </a:xfrm>
                <a:custGeom>
                  <a:avLst/>
                  <a:gdLst>
                    <a:gd name="connsiteX0" fmla="*/ 80007 w 165682"/>
                    <a:gd name="connsiteY0" fmla="*/ 56344 h 376115"/>
                    <a:gd name="connsiteX1" fmla="*/ 51083 w 165682"/>
                    <a:gd name="connsiteY1" fmla="*/ 85268 h 376115"/>
                    <a:gd name="connsiteX2" fmla="*/ 80007 w 165682"/>
                    <a:gd name="connsiteY2" fmla="*/ 114192 h 376115"/>
                    <a:gd name="connsiteX3" fmla="*/ 108931 w 165682"/>
                    <a:gd name="connsiteY3" fmla="*/ 85268 h 376115"/>
                    <a:gd name="connsiteX4" fmla="*/ 80007 w 165682"/>
                    <a:gd name="connsiteY4" fmla="*/ 56344 h 376115"/>
                    <a:gd name="connsiteX5" fmla="*/ 82841 w 165682"/>
                    <a:gd name="connsiteY5" fmla="*/ 0 h 376115"/>
                    <a:gd name="connsiteX6" fmla="*/ 165682 w 165682"/>
                    <a:gd name="connsiteY6" fmla="*/ 82841 h 376115"/>
                    <a:gd name="connsiteX7" fmla="*/ 115087 w 165682"/>
                    <a:gd name="connsiteY7" fmla="*/ 159172 h 376115"/>
                    <a:gd name="connsiteX8" fmla="*/ 113050 w 165682"/>
                    <a:gd name="connsiteY8" fmla="*/ 159583 h 376115"/>
                    <a:gd name="connsiteX9" fmla="*/ 113050 w 165682"/>
                    <a:gd name="connsiteY9" fmla="*/ 376115 h 376115"/>
                    <a:gd name="connsiteX10" fmla="*/ 48465 w 165682"/>
                    <a:gd name="connsiteY10" fmla="*/ 376115 h 376115"/>
                    <a:gd name="connsiteX11" fmla="*/ 48465 w 165682"/>
                    <a:gd name="connsiteY11" fmla="*/ 157736 h 376115"/>
                    <a:gd name="connsiteX12" fmla="*/ 24263 w 165682"/>
                    <a:gd name="connsiteY12" fmla="*/ 141419 h 376115"/>
                    <a:gd name="connsiteX13" fmla="*/ 0 w 165682"/>
                    <a:gd name="connsiteY13" fmla="*/ 82841 h 376115"/>
                    <a:gd name="connsiteX14" fmla="*/ 82841 w 165682"/>
                    <a:gd name="connsiteY14" fmla="*/ 0 h 37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376115">
                      <a:moveTo>
                        <a:pt x="80007" y="56344"/>
                      </a:moveTo>
                      <a:cubicBezTo>
                        <a:pt x="64033" y="56344"/>
                        <a:pt x="51083" y="69294"/>
                        <a:pt x="51083" y="85268"/>
                      </a:cubicBezTo>
                      <a:cubicBezTo>
                        <a:pt x="51083" y="101242"/>
                        <a:pt x="64033" y="114192"/>
                        <a:pt x="80007" y="114192"/>
                      </a:cubicBezTo>
                      <a:cubicBezTo>
                        <a:pt x="95981" y="114192"/>
                        <a:pt x="108931" y="101242"/>
                        <a:pt x="108931" y="85268"/>
                      </a:cubicBezTo>
                      <a:cubicBezTo>
                        <a:pt x="108931" y="69294"/>
                        <a:pt x="95981" y="56344"/>
                        <a:pt x="80007" y="56344"/>
                      </a:cubicBezTo>
                      <a:close/>
                      <a:moveTo>
                        <a:pt x="82841" y="0"/>
                      </a:moveTo>
                      <a:cubicBezTo>
                        <a:pt x="128593" y="0"/>
                        <a:pt x="165682" y="37089"/>
                        <a:pt x="165682" y="82841"/>
                      </a:cubicBezTo>
                      <a:cubicBezTo>
                        <a:pt x="165682" y="117155"/>
                        <a:pt x="144820" y="146596"/>
                        <a:pt x="115087" y="159172"/>
                      </a:cubicBezTo>
                      <a:lnTo>
                        <a:pt x="113050" y="159583"/>
                      </a:lnTo>
                      <a:lnTo>
                        <a:pt x="113050" y="376115"/>
                      </a:lnTo>
                      <a:lnTo>
                        <a:pt x="48465" y="376115"/>
                      </a:lnTo>
                      <a:lnTo>
                        <a:pt x="48465" y="157736"/>
                      </a:lnTo>
                      <a:lnTo>
                        <a:pt x="24263" y="141419"/>
                      </a:lnTo>
                      <a:cubicBezTo>
                        <a:pt x="9272" y="126427"/>
                        <a:pt x="0" y="105717"/>
                        <a:pt x="0" y="82841"/>
                      </a:cubicBezTo>
                      <a:cubicBezTo>
                        <a:pt x="0" y="37089"/>
                        <a:pt x="37089" y="0"/>
                        <a:pt x="82841" y="0"/>
                      </a:cubicBezTo>
                      <a:close/>
                    </a:path>
                  </a:pathLst>
                </a:custGeom>
                <a:solidFill>
                  <a:srgbClr val="C4C4C4">
                    <a:alpha val="5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0" name="Rounded Rectangle 244">
                  <a:extLst>
                    <a:ext uri="{FF2B5EF4-FFF2-40B4-BE49-F238E27FC236}">
                      <a16:creationId xmlns:a16="http://schemas.microsoft.com/office/drawing/2014/main" id="{2D4FA569-D18C-9774-1A35-5673B520B97B}"/>
                    </a:ext>
                  </a:extLst>
                </p:cNvPr>
                <p:cNvSpPr/>
                <p:nvPr/>
              </p:nvSpPr>
              <p:spPr>
                <a:xfrm>
                  <a:off x="7845809" y="975024"/>
                  <a:ext cx="999803" cy="1291380"/>
                </a:xfrm>
                <a:custGeom>
                  <a:avLst/>
                  <a:gdLst>
                    <a:gd name="connsiteX0" fmla="*/ 0 w 1004651"/>
                    <a:gd name="connsiteY0" fmla="*/ 308850 h 996131"/>
                    <a:gd name="connsiteX1" fmla="*/ 308850 w 1004651"/>
                    <a:gd name="connsiteY1" fmla="*/ 0 h 996131"/>
                    <a:gd name="connsiteX2" fmla="*/ 695801 w 1004651"/>
                    <a:gd name="connsiteY2" fmla="*/ 0 h 996131"/>
                    <a:gd name="connsiteX3" fmla="*/ 1004651 w 1004651"/>
                    <a:gd name="connsiteY3" fmla="*/ 308850 h 996131"/>
                    <a:gd name="connsiteX4" fmla="*/ 1004651 w 1004651"/>
                    <a:gd name="connsiteY4" fmla="*/ 687281 h 996131"/>
                    <a:gd name="connsiteX5" fmla="*/ 695801 w 1004651"/>
                    <a:gd name="connsiteY5" fmla="*/ 996131 h 996131"/>
                    <a:gd name="connsiteX6" fmla="*/ 308850 w 1004651"/>
                    <a:gd name="connsiteY6" fmla="*/ 996131 h 996131"/>
                    <a:gd name="connsiteX7" fmla="*/ 0 w 1004651"/>
                    <a:gd name="connsiteY7" fmla="*/ 687281 h 996131"/>
                    <a:gd name="connsiteX8" fmla="*/ 0 w 1004651"/>
                    <a:gd name="connsiteY8" fmla="*/ 308850 h 996131"/>
                    <a:gd name="connsiteX0" fmla="*/ 0 w 1004651"/>
                    <a:gd name="connsiteY0" fmla="*/ 308850 h 1007265"/>
                    <a:gd name="connsiteX1" fmla="*/ 308850 w 1004651"/>
                    <a:gd name="connsiteY1" fmla="*/ 0 h 1007265"/>
                    <a:gd name="connsiteX2" fmla="*/ 695801 w 1004651"/>
                    <a:gd name="connsiteY2" fmla="*/ 0 h 1007265"/>
                    <a:gd name="connsiteX3" fmla="*/ 1004651 w 1004651"/>
                    <a:gd name="connsiteY3" fmla="*/ 308850 h 1007265"/>
                    <a:gd name="connsiteX4" fmla="*/ 1004651 w 1004651"/>
                    <a:gd name="connsiteY4" fmla="*/ 687281 h 1007265"/>
                    <a:gd name="connsiteX5" fmla="*/ 695801 w 1004651"/>
                    <a:gd name="connsiteY5" fmla="*/ 996131 h 1007265"/>
                    <a:gd name="connsiteX6" fmla="*/ 308850 w 1004651"/>
                    <a:gd name="connsiteY6" fmla="*/ 996131 h 1007265"/>
                    <a:gd name="connsiteX7" fmla="*/ 0 w 1004651"/>
                    <a:gd name="connsiteY7" fmla="*/ 687281 h 1007265"/>
                    <a:gd name="connsiteX8" fmla="*/ 0 w 1004651"/>
                    <a:gd name="connsiteY8" fmla="*/ 308850 h 1007265"/>
                    <a:gd name="connsiteX0" fmla="*/ 0 w 1004651"/>
                    <a:gd name="connsiteY0" fmla="*/ 308850 h 1017333"/>
                    <a:gd name="connsiteX1" fmla="*/ 308850 w 1004651"/>
                    <a:gd name="connsiteY1" fmla="*/ 0 h 1017333"/>
                    <a:gd name="connsiteX2" fmla="*/ 695801 w 1004651"/>
                    <a:gd name="connsiteY2" fmla="*/ 0 h 1017333"/>
                    <a:gd name="connsiteX3" fmla="*/ 1004651 w 1004651"/>
                    <a:gd name="connsiteY3" fmla="*/ 308850 h 1017333"/>
                    <a:gd name="connsiteX4" fmla="*/ 1004651 w 1004651"/>
                    <a:gd name="connsiteY4" fmla="*/ 687281 h 1017333"/>
                    <a:gd name="connsiteX5" fmla="*/ 695801 w 1004651"/>
                    <a:gd name="connsiteY5" fmla="*/ 996131 h 1017333"/>
                    <a:gd name="connsiteX6" fmla="*/ 308850 w 1004651"/>
                    <a:gd name="connsiteY6" fmla="*/ 996131 h 1017333"/>
                    <a:gd name="connsiteX7" fmla="*/ 0 w 1004651"/>
                    <a:gd name="connsiteY7" fmla="*/ 687281 h 1017333"/>
                    <a:gd name="connsiteX8" fmla="*/ 0 w 1004651"/>
                    <a:gd name="connsiteY8" fmla="*/ 308850 h 1017333"/>
                    <a:gd name="connsiteX0" fmla="*/ 0 w 1004651"/>
                    <a:gd name="connsiteY0" fmla="*/ 308850 h 1017333"/>
                    <a:gd name="connsiteX1" fmla="*/ 308850 w 1004651"/>
                    <a:gd name="connsiteY1" fmla="*/ 0 h 1017333"/>
                    <a:gd name="connsiteX2" fmla="*/ 695801 w 1004651"/>
                    <a:gd name="connsiteY2" fmla="*/ 0 h 1017333"/>
                    <a:gd name="connsiteX3" fmla="*/ 1004651 w 1004651"/>
                    <a:gd name="connsiteY3" fmla="*/ 308850 h 1017333"/>
                    <a:gd name="connsiteX4" fmla="*/ 1004651 w 1004651"/>
                    <a:gd name="connsiteY4" fmla="*/ 687281 h 1017333"/>
                    <a:gd name="connsiteX5" fmla="*/ 695801 w 1004651"/>
                    <a:gd name="connsiteY5" fmla="*/ 996131 h 1017333"/>
                    <a:gd name="connsiteX6" fmla="*/ 308850 w 1004651"/>
                    <a:gd name="connsiteY6" fmla="*/ 996131 h 1017333"/>
                    <a:gd name="connsiteX7" fmla="*/ 0 w 1004651"/>
                    <a:gd name="connsiteY7" fmla="*/ 687281 h 1017333"/>
                    <a:gd name="connsiteX8" fmla="*/ 0 w 1004651"/>
                    <a:gd name="connsiteY8" fmla="*/ 308850 h 1017333"/>
                    <a:gd name="connsiteX0" fmla="*/ 0 w 1004651"/>
                    <a:gd name="connsiteY0" fmla="*/ 308850 h 1017333"/>
                    <a:gd name="connsiteX1" fmla="*/ 308850 w 1004651"/>
                    <a:gd name="connsiteY1" fmla="*/ 0 h 1017333"/>
                    <a:gd name="connsiteX2" fmla="*/ 695801 w 1004651"/>
                    <a:gd name="connsiteY2" fmla="*/ 0 h 1017333"/>
                    <a:gd name="connsiteX3" fmla="*/ 1004651 w 1004651"/>
                    <a:gd name="connsiteY3" fmla="*/ 308850 h 1017333"/>
                    <a:gd name="connsiteX4" fmla="*/ 1004651 w 1004651"/>
                    <a:gd name="connsiteY4" fmla="*/ 687281 h 1017333"/>
                    <a:gd name="connsiteX5" fmla="*/ 695801 w 1004651"/>
                    <a:gd name="connsiteY5" fmla="*/ 996131 h 1017333"/>
                    <a:gd name="connsiteX6" fmla="*/ 308850 w 1004651"/>
                    <a:gd name="connsiteY6" fmla="*/ 996131 h 1017333"/>
                    <a:gd name="connsiteX7" fmla="*/ 0 w 1004651"/>
                    <a:gd name="connsiteY7" fmla="*/ 687281 h 1017333"/>
                    <a:gd name="connsiteX8" fmla="*/ 0 w 1004651"/>
                    <a:gd name="connsiteY8" fmla="*/ 308850 h 1017333"/>
                    <a:gd name="connsiteX0" fmla="*/ 0 w 1004651"/>
                    <a:gd name="connsiteY0" fmla="*/ 308850 h 1017333"/>
                    <a:gd name="connsiteX1" fmla="*/ 308850 w 1004651"/>
                    <a:gd name="connsiteY1" fmla="*/ 0 h 1017333"/>
                    <a:gd name="connsiteX2" fmla="*/ 695801 w 1004651"/>
                    <a:gd name="connsiteY2" fmla="*/ 0 h 1017333"/>
                    <a:gd name="connsiteX3" fmla="*/ 1004651 w 1004651"/>
                    <a:gd name="connsiteY3" fmla="*/ 308850 h 1017333"/>
                    <a:gd name="connsiteX4" fmla="*/ 1004651 w 1004651"/>
                    <a:gd name="connsiteY4" fmla="*/ 687281 h 1017333"/>
                    <a:gd name="connsiteX5" fmla="*/ 695801 w 1004651"/>
                    <a:gd name="connsiteY5" fmla="*/ 996131 h 1017333"/>
                    <a:gd name="connsiteX6" fmla="*/ 308850 w 1004651"/>
                    <a:gd name="connsiteY6" fmla="*/ 996131 h 1017333"/>
                    <a:gd name="connsiteX7" fmla="*/ 0 w 1004651"/>
                    <a:gd name="connsiteY7" fmla="*/ 687281 h 1017333"/>
                    <a:gd name="connsiteX8" fmla="*/ 0 w 1004651"/>
                    <a:gd name="connsiteY8" fmla="*/ 308850 h 1017333"/>
                    <a:gd name="connsiteX0" fmla="*/ 0 w 1004651"/>
                    <a:gd name="connsiteY0" fmla="*/ 308850 h 1017333"/>
                    <a:gd name="connsiteX1" fmla="*/ 308850 w 1004651"/>
                    <a:gd name="connsiteY1" fmla="*/ 0 h 1017333"/>
                    <a:gd name="connsiteX2" fmla="*/ 695801 w 1004651"/>
                    <a:gd name="connsiteY2" fmla="*/ 0 h 1017333"/>
                    <a:gd name="connsiteX3" fmla="*/ 1004651 w 1004651"/>
                    <a:gd name="connsiteY3" fmla="*/ 308850 h 1017333"/>
                    <a:gd name="connsiteX4" fmla="*/ 1004651 w 1004651"/>
                    <a:gd name="connsiteY4" fmla="*/ 687281 h 1017333"/>
                    <a:gd name="connsiteX5" fmla="*/ 695801 w 1004651"/>
                    <a:gd name="connsiteY5" fmla="*/ 996131 h 1017333"/>
                    <a:gd name="connsiteX6" fmla="*/ 308850 w 1004651"/>
                    <a:gd name="connsiteY6" fmla="*/ 996131 h 1017333"/>
                    <a:gd name="connsiteX7" fmla="*/ 0 w 1004651"/>
                    <a:gd name="connsiteY7" fmla="*/ 687281 h 1017333"/>
                    <a:gd name="connsiteX8" fmla="*/ 0 w 1004651"/>
                    <a:gd name="connsiteY8" fmla="*/ 308850 h 1017333"/>
                    <a:gd name="connsiteX0" fmla="*/ 0 w 1004651"/>
                    <a:gd name="connsiteY0" fmla="*/ 322767 h 1031250"/>
                    <a:gd name="connsiteX1" fmla="*/ 308850 w 1004651"/>
                    <a:gd name="connsiteY1" fmla="*/ 13917 h 1031250"/>
                    <a:gd name="connsiteX2" fmla="*/ 695801 w 1004651"/>
                    <a:gd name="connsiteY2" fmla="*/ 13917 h 1031250"/>
                    <a:gd name="connsiteX3" fmla="*/ 1004651 w 1004651"/>
                    <a:gd name="connsiteY3" fmla="*/ 322767 h 1031250"/>
                    <a:gd name="connsiteX4" fmla="*/ 1004651 w 1004651"/>
                    <a:gd name="connsiteY4" fmla="*/ 701198 h 1031250"/>
                    <a:gd name="connsiteX5" fmla="*/ 695801 w 1004651"/>
                    <a:gd name="connsiteY5" fmla="*/ 1010048 h 1031250"/>
                    <a:gd name="connsiteX6" fmla="*/ 308850 w 1004651"/>
                    <a:gd name="connsiteY6" fmla="*/ 1010048 h 1031250"/>
                    <a:gd name="connsiteX7" fmla="*/ 0 w 1004651"/>
                    <a:gd name="connsiteY7" fmla="*/ 701198 h 1031250"/>
                    <a:gd name="connsiteX8" fmla="*/ 0 w 1004651"/>
                    <a:gd name="connsiteY8" fmla="*/ 322767 h 1031250"/>
                    <a:gd name="connsiteX0" fmla="*/ 0 w 1004651"/>
                    <a:gd name="connsiteY0" fmla="*/ 332336 h 1040819"/>
                    <a:gd name="connsiteX1" fmla="*/ 308850 w 1004651"/>
                    <a:gd name="connsiteY1" fmla="*/ 23486 h 1040819"/>
                    <a:gd name="connsiteX2" fmla="*/ 695801 w 1004651"/>
                    <a:gd name="connsiteY2" fmla="*/ 23486 h 1040819"/>
                    <a:gd name="connsiteX3" fmla="*/ 1004651 w 1004651"/>
                    <a:gd name="connsiteY3" fmla="*/ 332336 h 1040819"/>
                    <a:gd name="connsiteX4" fmla="*/ 1004651 w 1004651"/>
                    <a:gd name="connsiteY4" fmla="*/ 710767 h 1040819"/>
                    <a:gd name="connsiteX5" fmla="*/ 695801 w 1004651"/>
                    <a:gd name="connsiteY5" fmla="*/ 1019617 h 1040819"/>
                    <a:gd name="connsiteX6" fmla="*/ 308850 w 1004651"/>
                    <a:gd name="connsiteY6" fmla="*/ 1019617 h 1040819"/>
                    <a:gd name="connsiteX7" fmla="*/ 0 w 1004651"/>
                    <a:gd name="connsiteY7" fmla="*/ 710767 h 1040819"/>
                    <a:gd name="connsiteX8" fmla="*/ 0 w 1004651"/>
                    <a:gd name="connsiteY8" fmla="*/ 332336 h 1040819"/>
                    <a:gd name="connsiteX0" fmla="*/ 0 w 1004651"/>
                    <a:gd name="connsiteY0" fmla="*/ 332336 h 1040819"/>
                    <a:gd name="connsiteX1" fmla="*/ 308850 w 1004651"/>
                    <a:gd name="connsiteY1" fmla="*/ 23486 h 1040819"/>
                    <a:gd name="connsiteX2" fmla="*/ 695801 w 1004651"/>
                    <a:gd name="connsiteY2" fmla="*/ 23486 h 1040819"/>
                    <a:gd name="connsiteX3" fmla="*/ 1004651 w 1004651"/>
                    <a:gd name="connsiteY3" fmla="*/ 332336 h 1040819"/>
                    <a:gd name="connsiteX4" fmla="*/ 1004651 w 1004651"/>
                    <a:gd name="connsiteY4" fmla="*/ 710767 h 1040819"/>
                    <a:gd name="connsiteX5" fmla="*/ 695801 w 1004651"/>
                    <a:gd name="connsiteY5" fmla="*/ 1019617 h 1040819"/>
                    <a:gd name="connsiteX6" fmla="*/ 308850 w 1004651"/>
                    <a:gd name="connsiteY6" fmla="*/ 1019617 h 1040819"/>
                    <a:gd name="connsiteX7" fmla="*/ 0 w 1004651"/>
                    <a:gd name="connsiteY7" fmla="*/ 710767 h 1040819"/>
                    <a:gd name="connsiteX8" fmla="*/ 0 w 1004651"/>
                    <a:gd name="connsiteY8" fmla="*/ 332336 h 1040819"/>
                    <a:gd name="connsiteX0" fmla="*/ 0 w 1004651"/>
                    <a:gd name="connsiteY0" fmla="*/ 332336 h 1040819"/>
                    <a:gd name="connsiteX1" fmla="*/ 308850 w 1004651"/>
                    <a:gd name="connsiteY1" fmla="*/ 23486 h 1040819"/>
                    <a:gd name="connsiteX2" fmla="*/ 695801 w 1004651"/>
                    <a:gd name="connsiteY2" fmla="*/ 23486 h 1040819"/>
                    <a:gd name="connsiteX3" fmla="*/ 1004651 w 1004651"/>
                    <a:gd name="connsiteY3" fmla="*/ 332336 h 1040819"/>
                    <a:gd name="connsiteX4" fmla="*/ 1004651 w 1004651"/>
                    <a:gd name="connsiteY4" fmla="*/ 710767 h 1040819"/>
                    <a:gd name="connsiteX5" fmla="*/ 695801 w 1004651"/>
                    <a:gd name="connsiteY5" fmla="*/ 1019617 h 1040819"/>
                    <a:gd name="connsiteX6" fmla="*/ 308850 w 1004651"/>
                    <a:gd name="connsiteY6" fmla="*/ 1019617 h 1040819"/>
                    <a:gd name="connsiteX7" fmla="*/ 0 w 1004651"/>
                    <a:gd name="connsiteY7" fmla="*/ 710767 h 1040819"/>
                    <a:gd name="connsiteX8" fmla="*/ 0 w 1004651"/>
                    <a:gd name="connsiteY8" fmla="*/ 332336 h 1040819"/>
                    <a:gd name="connsiteX0" fmla="*/ 0 w 1008134"/>
                    <a:gd name="connsiteY0" fmla="*/ 332336 h 1040819"/>
                    <a:gd name="connsiteX1" fmla="*/ 308850 w 1008134"/>
                    <a:gd name="connsiteY1" fmla="*/ 23486 h 1040819"/>
                    <a:gd name="connsiteX2" fmla="*/ 695801 w 1008134"/>
                    <a:gd name="connsiteY2" fmla="*/ 23486 h 1040819"/>
                    <a:gd name="connsiteX3" fmla="*/ 1004651 w 1008134"/>
                    <a:gd name="connsiteY3" fmla="*/ 332336 h 1040819"/>
                    <a:gd name="connsiteX4" fmla="*/ 1004651 w 1008134"/>
                    <a:gd name="connsiteY4" fmla="*/ 710767 h 1040819"/>
                    <a:gd name="connsiteX5" fmla="*/ 695801 w 1008134"/>
                    <a:gd name="connsiteY5" fmla="*/ 1019617 h 1040819"/>
                    <a:gd name="connsiteX6" fmla="*/ 308850 w 1008134"/>
                    <a:gd name="connsiteY6" fmla="*/ 1019617 h 1040819"/>
                    <a:gd name="connsiteX7" fmla="*/ 0 w 1008134"/>
                    <a:gd name="connsiteY7" fmla="*/ 710767 h 1040819"/>
                    <a:gd name="connsiteX8" fmla="*/ 0 w 1008134"/>
                    <a:gd name="connsiteY8" fmla="*/ 332336 h 1040819"/>
                    <a:gd name="connsiteX0" fmla="*/ 339 w 1008473"/>
                    <a:gd name="connsiteY0" fmla="*/ 332336 h 1040819"/>
                    <a:gd name="connsiteX1" fmla="*/ 309189 w 1008473"/>
                    <a:gd name="connsiteY1" fmla="*/ 23486 h 1040819"/>
                    <a:gd name="connsiteX2" fmla="*/ 696140 w 1008473"/>
                    <a:gd name="connsiteY2" fmla="*/ 23486 h 1040819"/>
                    <a:gd name="connsiteX3" fmla="*/ 1004990 w 1008473"/>
                    <a:gd name="connsiteY3" fmla="*/ 332336 h 1040819"/>
                    <a:gd name="connsiteX4" fmla="*/ 1004990 w 1008473"/>
                    <a:gd name="connsiteY4" fmla="*/ 710767 h 1040819"/>
                    <a:gd name="connsiteX5" fmla="*/ 696140 w 1008473"/>
                    <a:gd name="connsiteY5" fmla="*/ 1019617 h 1040819"/>
                    <a:gd name="connsiteX6" fmla="*/ 309189 w 1008473"/>
                    <a:gd name="connsiteY6" fmla="*/ 1019617 h 1040819"/>
                    <a:gd name="connsiteX7" fmla="*/ 339 w 1008473"/>
                    <a:gd name="connsiteY7" fmla="*/ 710767 h 1040819"/>
                    <a:gd name="connsiteX8" fmla="*/ 339 w 1008473"/>
                    <a:gd name="connsiteY8" fmla="*/ 332336 h 1040819"/>
                    <a:gd name="connsiteX0" fmla="*/ 2359 w 1010493"/>
                    <a:gd name="connsiteY0" fmla="*/ 332336 h 1040819"/>
                    <a:gd name="connsiteX1" fmla="*/ 311209 w 1010493"/>
                    <a:gd name="connsiteY1" fmla="*/ 23486 h 1040819"/>
                    <a:gd name="connsiteX2" fmla="*/ 698160 w 1010493"/>
                    <a:gd name="connsiteY2" fmla="*/ 23486 h 1040819"/>
                    <a:gd name="connsiteX3" fmla="*/ 1007010 w 1010493"/>
                    <a:gd name="connsiteY3" fmla="*/ 332336 h 1040819"/>
                    <a:gd name="connsiteX4" fmla="*/ 1007010 w 1010493"/>
                    <a:gd name="connsiteY4" fmla="*/ 710767 h 1040819"/>
                    <a:gd name="connsiteX5" fmla="*/ 698160 w 1010493"/>
                    <a:gd name="connsiteY5" fmla="*/ 1019617 h 1040819"/>
                    <a:gd name="connsiteX6" fmla="*/ 311209 w 1010493"/>
                    <a:gd name="connsiteY6" fmla="*/ 1019617 h 1040819"/>
                    <a:gd name="connsiteX7" fmla="*/ 2359 w 1010493"/>
                    <a:gd name="connsiteY7" fmla="*/ 710767 h 1040819"/>
                    <a:gd name="connsiteX8" fmla="*/ 2359 w 1010493"/>
                    <a:gd name="connsiteY8" fmla="*/ 332336 h 1040819"/>
                    <a:gd name="connsiteX0" fmla="*/ 2359 w 1010493"/>
                    <a:gd name="connsiteY0" fmla="*/ 332336 h 1019617"/>
                    <a:gd name="connsiteX1" fmla="*/ 311209 w 1010493"/>
                    <a:gd name="connsiteY1" fmla="*/ 23486 h 1019617"/>
                    <a:gd name="connsiteX2" fmla="*/ 698160 w 1010493"/>
                    <a:gd name="connsiteY2" fmla="*/ 23486 h 1019617"/>
                    <a:gd name="connsiteX3" fmla="*/ 1007010 w 1010493"/>
                    <a:gd name="connsiteY3" fmla="*/ 332336 h 1019617"/>
                    <a:gd name="connsiteX4" fmla="*/ 1007010 w 1010493"/>
                    <a:gd name="connsiteY4" fmla="*/ 710767 h 1019617"/>
                    <a:gd name="connsiteX5" fmla="*/ 698160 w 1010493"/>
                    <a:gd name="connsiteY5" fmla="*/ 1019617 h 1019617"/>
                    <a:gd name="connsiteX6" fmla="*/ 2359 w 1010493"/>
                    <a:gd name="connsiteY6" fmla="*/ 710767 h 1019617"/>
                    <a:gd name="connsiteX7" fmla="*/ 2359 w 1010493"/>
                    <a:gd name="connsiteY7" fmla="*/ 332336 h 1019617"/>
                    <a:gd name="connsiteX0" fmla="*/ 2359 w 1010493"/>
                    <a:gd name="connsiteY0" fmla="*/ 332336 h 1030046"/>
                    <a:gd name="connsiteX1" fmla="*/ 311209 w 1010493"/>
                    <a:gd name="connsiteY1" fmla="*/ 23486 h 1030046"/>
                    <a:gd name="connsiteX2" fmla="*/ 698160 w 1010493"/>
                    <a:gd name="connsiteY2" fmla="*/ 23486 h 1030046"/>
                    <a:gd name="connsiteX3" fmla="*/ 1007010 w 1010493"/>
                    <a:gd name="connsiteY3" fmla="*/ 332336 h 1030046"/>
                    <a:gd name="connsiteX4" fmla="*/ 1007010 w 1010493"/>
                    <a:gd name="connsiteY4" fmla="*/ 710767 h 1030046"/>
                    <a:gd name="connsiteX5" fmla="*/ 486641 w 1010493"/>
                    <a:gd name="connsiteY5" fmla="*/ 1030046 h 1030046"/>
                    <a:gd name="connsiteX6" fmla="*/ 2359 w 1010493"/>
                    <a:gd name="connsiteY6" fmla="*/ 710767 h 1030046"/>
                    <a:gd name="connsiteX7" fmla="*/ 2359 w 1010493"/>
                    <a:gd name="connsiteY7" fmla="*/ 332336 h 1030046"/>
                    <a:gd name="connsiteX0" fmla="*/ 2359 w 1010493"/>
                    <a:gd name="connsiteY0" fmla="*/ 332336 h 1030256"/>
                    <a:gd name="connsiteX1" fmla="*/ 311209 w 1010493"/>
                    <a:gd name="connsiteY1" fmla="*/ 23486 h 1030256"/>
                    <a:gd name="connsiteX2" fmla="*/ 698160 w 1010493"/>
                    <a:gd name="connsiteY2" fmla="*/ 23486 h 1030256"/>
                    <a:gd name="connsiteX3" fmla="*/ 1007010 w 1010493"/>
                    <a:gd name="connsiteY3" fmla="*/ 332336 h 1030256"/>
                    <a:gd name="connsiteX4" fmla="*/ 1007010 w 1010493"/>
                    <a:gd name="connsiteY4" fmla="*/ 710767 h 1030256"/>
                    <a:gd name="connsiteX5" fmla="*/ 486641 w 1010493"/>
                    <a:gd name="connsiteY5" fmla="*/ 1030046 h 1030256"/>
                    <a:gd name="connsiteX6" fmla="*/ 2359 w 1010493"/>
                    <a:gd name="connsiteY6" fmla="*/ 710767 h 1030256"/>
                    <a:gd name="connsiteX7" fmla="*/ 2359 w 1010493"/>
                    <a:gd name="connsiteY7" fmla="*/ 332336 h 1030256"/>
                    <a:gd name="connsiteX0" fmla="*/ 2359 w 1010493"/>
                    <a:gd name="connsiteY0" fmla="*/ 332336 h 1030070"/>
                    <a:gd name="connsiteX1" fmla="*/ 311209 w 1010493"/>
                    <a:gd name="connsiteY1" fmla="*/ 23486 h 1030070"/>
                    <a:gd name="connsiteX2" fmla="*/ 698160 w 1010493"/>
                    <a:gd name="connsiteY2" fmla="*/ 23486 h 1030070"/>
                    <a:gd name="connsiteX3" fmla="*/ 1007010 w 1010493"/>
                    <a:gd name="connsiteY3" fmla="*/ 332336 h 1030070"/>
                    <a:gd name="connsiteX4" fmla="*/ 1007010 w 1010493"/>
                    <a:gd name="connsiteY4" fmla="*/ 710767 h 1030070"/>
                    <a:gd name="connsiteX5" fmla="*/ 486641 w 1010493"/>
                    <a:gd name="connsiteY5" fmla="*/ 1030046 h 1030070"/>
                    <a:gd name="connsiteX6" fmla="*/ 2359 w 1010493"/>
                    <a:gd name="connsiteY6" fmla="*/ 710767 h 1030070"/>
                    <a:gd name="connsiteX7" fmla="*/ 2359 w 1010493"/>
                    <a:gd name="connsiteY7" fmla="*/ 332336 h 1030070"/>
                    <a:gd name="connsiteX0" fmla="*/ 2359 w 1010493"/>
                    <a:gd name="connsiteY0" fmla="*/ 332336 h 1030327"/>
                    <a:gd name="connsiteX1" fmla="*/ 311209 w 1010493"/>
                    <a:gd name="connsiteY1" fmla="*/ 23486 h 1030327"/>
                    <a:gd name="connsiteX2" fmla="*/ 698160 w 1010493"/>
                    <a:gd name="connsiteY2" fmla="*/ 23486 h 1030327"/>
                    <a:gd name="connsiteX3" fmla="*/ 1007010 w 1010493"/>
                    <a:gd name="connsiteY3" fmla="*/ 332336 h 1030327"/>
                    <a:gd name="connsiteX4" fmla="*/ 1007010 w 1010493"/>
                    <a:gd name="connsiteY4" fmla="*/ 710767 h 1030327"/>
                    <a:gd name="connsiteX5" fmla="*/ 486641 w 1010493"/>
                    <a:gd name="connsiteY5" fmla="*/ 1030046 h 1030327"/>
                    <a:gd name="connsiteX6" fmla="*/ 2359 w 1010493"/>
                    <a:gd name="connsiteY6" fmla="*/ 710767 h 1030327"/>
                    <a:gd name="connsiteX7" fmla="*/ 2359 w 1010493"/>
                    <a:gd name="connsiteY7" fmla="*/ 332336 h 1030327"/>
                    <a:gd name="connsiteX0" fmla="*/ 2359 w 1010493"/>
                    <a:gd name="connsiteY0" fmla="*/ 332336 h 1033309"/>
                    <a:gd name="connsiteX1" fmla="*/ 311209 w 1010493"/>
                    <a:gd name="connsiteY1" fmla="*/ 23486 h 1033309"/>
                    <a:gd name="connsiteX2" fmla="*/ 698160 w 1010493"/>
                    <a:gd name="connsiteY2" fmla="*/ 23486 h 1033309"/>
                    <a:gd name="connsiteX3" fmla="*/ 1007010 w 1010493"/>
                    <a:gd name="connsiteY3" fmla="*/ 332336 h 1033309"/>
                    <a:gd name="connsiteX4" fmla="*/ 1007010 w 1010493"/>
                    <a:gd name="connsiteY4" fmla="*/ 710767 h 1033309"/>
                    <a:gd name="connsiteX5" fmla="*/ 486641 w 1010493"/>
                    <a:gd name="connsiteY5" fmla="*/ 1030046 h 1033309"/>
                    <a:gd name="connsiteX6" fmla="*/ 2359 w 1010493"/>
                    <a:gd name="connsiteY6" fmla="*/ 710767 h 1033309"/>
                    <a:gd name="connsiteX7" fmla="*/ 2359 w 1010493"/>
                    <a:gd name="connsiteY7" fmla="*/ 332336 h 1033309"/>
                    <a:gd name="connsiteX0" fmla="*/ 2359 w 1010493"/>
                    <a:gd name="connsiteY0" fmla="*/ 332336 h 1035884"/>
                    <a:gd name="connsiteX1" fmla="*/ 311209 w 1010493"/>
                    <a:gd name="connsiteY1" fmla="*/ 23486 h 1035884"/>
                    <a:gd name="connsiteX2" fmla="*/ 698160 w 1010493"/>
                    <a:gd name="connsiteY2" fmla="*/ 23486 h 1035884"/>
                    <a:gd name="connsiteX3" fmla="*/ 1007010 w 1010493"/>
                    <a:gd name="connsiteY3" fmla="*/ 332336 h 1035884"/>
                    <a:gd name="connsiteX4" fmla="*/ 1007010 w 1010493"/>
                    <a:gd name="connsiteY4" fmla="*/ 710767 h 1035884"/>
                    <a:gd name="connsiteX5" fmla="*/ 486641 w 1010493"/>
                    <a:gd name="connsiteY5" fmla="*/ 1032652 h 1035884"/>
                    <a:gd name="connsiteX6" fmla="*/ 2359 w 1010493"/>
                    <a:gd name="connsiteY6" fmla="*/ 710767 h 1035884"/>
                    <a:gd name="connsiteX7" fmla="*/ 2359 w 1010493"/>
                    <a:gd name="connsiteY7" fmla="*/ 332336 h 1035884"/>
                    <a:gd name="connsiteX0" fmla="*/ 2359 w 1010493"/>
                    <a:gd name="connsiteY0" fmla="*/ 332336 h 1048772"/>
                    <a:gd name="connsiteX1" fmla="*/ 311209 w 1010493"/>
                    <a:gd name="connsiteY1" fmla="*/ 23486 h 1048772"/>
                    <a:gd name="connsiteX2" fmla="*/ 698160 w 1010493"/>
                    <a:gd name="connsiteY2" fmla="*/ 23486 h 1048772"/>
                    <a:gd name="connsiteX3" fmla="*/ 1007010 w 1010493"/>
                    <a:gd name="connsiteY3" fmla="*/ 332336 h 1048772"/>
                    <a:gd name="connsiteX4" fmla="*/ 1007010 w 1010493"/>
                    <a:gd name="connsiteY4" fmla="*/ 710767 h 1048772"/>
                    <a:gd name="connsiteX5" fmla="*/ 499658 w 1010493"/>
                    <a:gd name="connsiteY5" fmla="*/ 1045689 h 1048772"/>
                    <a:gd name="connsiteX6" fmla="*/ 2359 w 1010493"/>
                    <a:gd name="connsiteY6" fmla="*/ 710767 h 1048772"/>
                    <a:gd name="connsiteX7" fmla="*/ 2359 w 1010493"/>
                    <a:gd name="connsiteY7" fmla="*/ 332336 h 1048772"/>
                    <a:gd name="connsiteX0" fmla="*/ 2359 w 1010493"/>
                    <a:gd name="connsiteY0" fmla="*/ 332336 h 1045711"/>
                    <a:gd name="connsiteX1" fmla="*/ 311209 w 1010493"/>
                    <a:gd name="connsiteY1" fmla="*/ 23486 h 1045711"/>
                    <a:gd name="connsiteX2" fmla="*/ 698160 w 1010493"/>
                    <a:gd name="connsiteY2" fmla="*/ 23486 h 1045711"/>
                    <a:gd name="connsiteX3" fmla="*/ 1007010 w 1010493"/>
                    <a:gd name="connsiteY3" fmla="*/ 332336 h 1045711"/>
                    <a:gd name="connsiteX4" fmla="*/ 1007010 w 1010493"/>
                    <a:gd name="connsiteY4" fmla="*/ 710767 h 1045711"/>
                    <a:gd name="connsiteX5" fmla="*/ 499658 w 1010493"/>
                    <a:gd name="connsiteY5" fmla="*/ 1045689 h 1045711"/>
                    <a:gd name="connsiteX6" fmla="*/ 2359 w 1010493"/>
                    <a:gd name="connsiteY6" fmla="*/ 710767 h 1045711"/>
                    <a:gd name="connsiteX7" fmla="*/ 2359 w 1010493"/>
                    <a:gd name="connsiteY7" fmla="*/ 332336 h 1045711"/>
                    <a:gd name="connsiteX0" fmla="*/ 2359 w 1010493"/>
                    <a:gd name="connsiteY0" fmla="*/ 332336 h 1045713"/>
                    <a:gd name="connsiteX1" fmla="*/ 311209 w 1010493"/>
                    <a:gd name="connsiteY1" fmla="*/ 23486 h 1045713"/>
                    <a:gd name="connsiteX2" fmla="*/ 698160 w 1010493"/>
                    <a:gd name="connsiteY2" fmla="*/ 23486 h 1045713"/>
                    <a:gd name="connsiteX3" fmla="*/ 1007010 w 1010493"/>
                    <a:gd name="connsiteY3" fmla="*/ 332336 h 1045713"/>
                    <a:gd name="connsiteX4" fmla="*/ 1007010 w 1010493"/>
                    <a:gd name="connsiteY4" fmla="*/ 710767 h 1045713"/>
                    <a:gd name="connsiteX5" fmla="*/ 499658 w 1010493"/>
                    <a:gd name="connsiteY5" fmla="*/ 1045689 h 1045713"/>
                    <a:gd name="connsiteX6" fmla="*/ 2359 w 1010493"/>
                    <a:gd name="connsiteY6" fmla="*/ 710767 h 1045713"/>
                    <a:gd name="connsiteX7" fmla="*/ 2359 w 1010493"/>
                    <a:gd name="connsiteY7" fmla="*/ 332336 h 1045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493" h="1045713">
                      <a:moveTo>
                        <a:pt x="2359" y="332336"/>
                      </a:moveTo>
                      <a:cubicBezTo>
                        <a:pt x="2359" y="161763"/>
                        <a:pt x="140636" y="23486"/>
                        <a:pt x="311209" y="23486"/>
                      </a:cubicBezTo>
                      <a:cubicBezTo>
                        <a:pt x="465245" y="-7829"/>
                        <a:pt x="569176" y="-7829"/>
                        <a:pt x="698160" y="23486"/>
                      </a:cubicBezTo>
                      <a:cubicBezTo>
                        <a:pt x="906311" y="29749"/>
                        <a:pt x="1007010" y="161763"/>
                        <a:pt x="1007010" y="332336"/>
                      </a:cubicBezTo>
                      <a:cubicBezTo>
                        <a:pt x="998719" y="482484"/>
                        <a:pt x="1017999" y="564785"/>
                        <a:pt x="1007010" y="710767"/>
                      </a:cubicBezTo>
                      <a:cubicBezTo>
                        <a:pt x="1007010" y="881340"/>
                        <a:pt x="917547" y="1043083"/>
                        <a:pt x="499658" y="1045689"/>
                      </a:cubicBezTo>
                      <a:cubicBezTo>
                        <a:pt x="81769" y="1048295"/>
                        <a:pt x="4431" y="840958"/>
                        <a:pt x="2359" y="710767"/>
                      </a:cubicBezTo>
                      <a:cubicBezTo>
                        <a:pt x="-2121" y="600806"/>
                        <a:pt x="888" y="506487"/>
                        <a:pt x="2359" y="332336"/>
                      </a:cubicBezTo>
                      <a:close/>
                    </a:path>
                  </a:pathLst>
                </a:custGeom>
                <a:solidFill>
                  <a:srgbClr val="B32C2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1" name="Group 370">
                  <a:extLst>
                    <a:ext uri="{FF2B5EF4-FFF2-40B4-BE49-F238E27FC236}">
                      <a16:creationId xmlns:a16="http://schemas.microsoft.com/office/drawing/2014/main" id="{6492A055-BA2D-8A65-E5F2-3B33F2427F3A}"/>
                    </a:ext>
                  </a:extLst>
                </p:cNvPr>
                <p:cNvGrpSpPr/>
                <p:nvPr/>
              </p:nvGrpSpPr>
              <p:grpSpPr>
                <a:xfrm>
                  <a:off x="8022921" y="1273234"/>
                  <a:ext cx="719776" cy="712141"/>
                  <a:chOff x="8022921" y="1273234"/>
                  <a:chExt cx="719776" cy="712141"/>
                </a:xfrm>
              </p:grpSpPr>
              <p:sp>
                <p:nvSpPr>
                  <p:cNvPr id="375" name="Rounded Rectangle 374">
                    <a:extLst>
                      <a:ext uri="{FF2B5EF4-FFF2-40B4-BE49-F238E27FC236}">
                        <a16:creationId xmlns:a16="http://schemas.microsoft.com/office/drawing/2014/main" id="{961E3C34-9B5B-45D7-6C53-DE4C0C8BA7B7}"/>
                      </a:ext>
                    </a:extLst>
                  </p:cNvPr>
                  <p:cNvSpPr/>
                  <p:nvPr/>
                </p:nvSpPr>
                <p:spPr>
                  <a:xfrm>
                    <a:off x="8022921" y="1296444"/>
                    <a:ext cx="701048" cy="688931"/>
                  </a:xfrm>
                  <a:prstGeom prst="round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baseline="30000" dirty="0">
                      <a:solidFill>
                        <a:schemeClr val="tx1"/>
                      </a:solidFill>
                    </a:endParaRPr>
                  </a:p>
                </p:txBody>
              </p:sp>
              <p:sp>
                <p:nvSpPr>
                  <p:cNvPr id="376" name="Rectangle 375">
                    <a:extLst>
                      <a:ext uri="{FF2B5EF4-FFF2-40B4-BE49-F238E27FC236}">
                        <a16:creationId xmlns:a16="http://schemas.microsoft.com/office/drawing/2014/main" id="{ED5FBBCF-C070-41CD-A27D-7047AA6C2C06}"/>
                      </a:ext>
                    </a:extLst>
                  </p:cNvPr>
                  <p:cNvSpPr/>
                  <p:nvPr/>
                </p:nvSpPr>
                <p:spPr>
                  <a:xfrm>
                    <a:off x="8333718" y="1273234"/>
                    <a:ext cx="408979" cy="360202"/>
                  </a:xfrm>
                  <a:prstGeom prst="rect">
                    <a:avLst/>
                  </a:prstGeom>
                </p:spPr>
                <p:txBody>
                  <a:bodyPr wrap="none">
                    <a:spAutoFit/>
                  </a:bodyPr>
                  <a:lstStyle/>
                  <a:p>
                    <a:pPr algn="ctr"/>
                    <a:r>
                      <a:rPr lang="en-US" sz="1200" b="1" dirty="0">
                        <a:latin typeface="Arial Narrow" panose="020B0604020202020204" pitchFamily="34" charset="0"/>
                        <a:cs typeface="Arial Narrow" panose="020B0604020202020204" pitchFamily="34" charset="0"/>
                      </a:rPr>
                      <a:t>O</a:t>
                    </a:r>
                    <a:r>
                      <a:rPr lang="en-US" sz="1200" b="1" baseline="30000" dirty="0"/>
                      <a:t>-</a:t>
                    </a:r>
                  </a:p>
                </p:txBody>
              </p:sp>
              <p:grpSp>
                <p:nvGrpSpPr>
                  <p:cNvPr id="377" name="Group 376">
                    <a:extLst>
                      <a:ext uri="{FF2B5EF4-FFF2-40B4-BE49-F238E27FC236}">
                        <a16:creationId xmlns:a16="http://schemas.microsoft.com/office/drawing/2014/main" id="{08D4903E-3E85-50CC-081A-AE694506AC36}"/>
                      </a:ext>
                    </a:extLst>
                  </p:cNvPr>
                  <p:cNvGrpSpPr/>
                  <p:nvPr/>
                </p:nvGrpSpPr>
                <p:grpSpPr>
                  <a:xfrm>
                    <a:off x="8108430" y="1377590"/>
                    <a:ext cx="233995" cy="139243"/>
                    <a:chOff x="8095657" y="1323650"/>
                    <a:chExt cx="233995" cy="139243"/>
                  </a:xfrm>
                </p:grpSpPr>
                <p:cxnSp>
                  <p:nvCxnSpPr>
                    <p:cNvPr id="382" name="Straight Connector 381">
                      <a:extLst>
                        <a:ext uri="{FF2B5EF4-FFF2-40B4-BE49-F238E27FC236}">
                          <a16:creationId xmlns:a16="http://schemas.microsoft.com/office/drawing/2014/main" id="{F373A292-126C-77F6-53D8-2A36786DA6DE}"/>
                        </a:ext>
                      </a:extLst>
                    </p:cNvPr>
                    <p:cNvCxnSpPr>
                      <a:cxnSpLocks/>
                    </p:cNvCxnSpPr>
                    <p:nvPr/>
                  </p:nvCxnSpPr>
                  <p:spPr>
                    <a:xfrm>
                      <a:off x="8095657" y="1323650"/>
                      <a:ext cx="0" cy="1392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ABA8B2D0-1EF4-1D62-AD38-9859A278D208}"/>
                        </a:ext>
                      </a:extLst>
                    </p:cNvPr>
                    <p:cNvCxnSpPr>
                      <a:cxnSpLocks/>
                    </p:cNvCxnSpPr>
                    <p:nvPr/>
                  </p:nvCxnSpPr>
                  <p:spPr>
                    <a:xfrm>
                      <a:off x="8134082" y="1323650"/>
                      <a:ext cx="0" cy="1392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C507CDB4-6CC7-2778-87CB-C75E45936212}"/>
                        </a:ext>
                      </a:extLst>
                    </p:cNvPr>
                    <p:cNvCxnSpPr>
                      <a:cxnSpLocks/>
                    </p:cNvCxnSpPr>
                    <p:nvPr/>
                  </p:nvCxnSpPr>
                  <p:spPr>
                    <a:xfrm>
                      <a:off x="8182612" y="1323650"/>
                      <a:ext cx="0" cy="139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06A8FB35-7057-0B43-1AD4-7A5AC1CB81C6}"/>
                        </a:ext>
                      </a:extLst>
                    </p:cNvPr>
                    <p:cNvCxnSpPr>
                      <a:cxnSpLocks/>
                    </p:cNvCxnSpPr>
                    <p:nvPr/>
                  </p:nvCxnSpPr>
                  <p:spPr>
                    <a:xfrm>
                      <a:off x="8223916" y="1323650"/>
                      <a:ext cx="0" cy="1392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3B7E5C8D-F22C-0F43-035B-AAB27E65FE55}"/>
                        </a:ext>
                      </a:extLst>
                    </p:cNvPr>
                    <p:cNvCxnSpPr>
                      <a:cxnSpLocks/>
                    </p:cNvCxnSpPr>
                    <p:nvPr/>
                  </p:nvCxnSpPr>
                  <p:spPr>
                    <a:xfrm>
                      <a:off x="8256113" y="1323650"/>
                      <a:ext cx="0" cy="1392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778C6CDA-AA6A-D87F-F758-345300DB4A58}"/>
                        </a:ext>
                      </a:extLst>
                    </p:cNvPr>
                    <p:cNvCxnSpPr>
                      <a:cxnSpLocks/>
                    </p:cNvCxnSpPr>
                    <p:nvPr/>
                  </p:nvCxnSpPr>
                  <p:spPr>
                    <a:xfrm>
                      <a:off x="8329652" y="1323650"/>
                      <a:ext cx="0" cy="1392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7DEFD92C-1531-FED0-0653-5693103D5D83}"/>
                        </a:ext>
                      </a:extLst>
                    </p:cNvPr>
                    <p:cNvCxnSpPr>
                      <a:cxnSpLocks/>
                    </p:cNvCxnSpPr>
                    <p:nvPr/>
                  </p:nvCxnSpPr>
                  <p:spPr>
                    <a:xfrm>
                      <a:off x="8295519" y="1323650"/>
                      <a:ext cx="0" cy="13924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78" name="Straight Connector 377">
                    <a:extLst>
                      <a:ext uri="{FF2B5EF4-FFF2-40B4-BE49-F238E27FC236}">
                        <a16:creationId xmlns:a16="http://schemas.microsoft.com/office/drawing/2014/main" id="{A2F364A6-F27F-7C70-9238-1FCD131994FB}"/>
                      </a:ext>
                    </a:extLst>
                  </p:cNvPr>
                  <p:cNvCxnSpPr>
                    <a:cxnSpLocks/>
                  </p:cNvCxnSpPr>
                  <p:nvPr/>
                </p:nvCxnSpPr>
                <p:spPr>
                  <a:xfrm flipV="1">
                    <a:off x="8093315" y="1626652"/>
                    <a:ext cx="5314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C8F4698-279C-971E-A359-D7678482E716}"/>
                      </a:ext>
                    </a:extLst>
                  </p:cNvPr>
                  <p:cNvCxnSpPr>
                    <a:cxnSpLocks/>
                  </p:cNvCxnSpPr>
                  <p:nvPr/>
                </p:nvCxnSpPr>
                <p:spPr>
                  <a:xfrm flipV="1">
                    <a:off x="8093315" y="1701778"/>
                    <a:ext cx="5314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CECF71F5-E925-046B-DAAD-B3ED4202B3BA}"/>
                      </a:ext>
                    </a:extLst>
                  </p:cNvPr>
                  <p:cNvCxnSpPr>
                    <a:cxnSpLocks/>
                  </p:cNvCxnSpPr>
                  <p:nvPr/>
                </p:nvCxnSpPr>
                <p:spPr>
                  <a:xfrm flipV="1">
                    <a:off x="8093315" y="1782667"/>
                    <a:ext cx="5314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DA38001C-2D7F-7A18-DABB-4A0EBD5BC639}"/>
                      </a:ext>
                    </a:extLst>
                  </p:cNvPr>
                  <p:cNvCxnSpPr>
                    <a:cxnSpLocks/>
                  </p:cNvCxnSpPr>
                  <p:nvPr/>
                </p:nvCxnSpPr>
                <p:spPr>
                  <a:xfrm flipV="1">
                    <a:off x="8093315" y="1872423"/>
                    <a:ext cx="5314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72" name="Straight Connector 371">
                  <a:extLst>
                    <a:ext uri="{FF2B5EF4-FFF2-40B4-BE49-F238E27FC236}">
                      <a16:creationId xmlns:a16="http://schemas.microsoft.com/office/drawing/2014/main" id="{3914D1E6-81B3-9AF4-C79A-3EA5B3D41CBF}"/>
                    </a:ext>
                  </a:extLst>
                </p:cNvPr>
                <p:cNvCxnSpPr>
                  <a:endCxn id="370" idx="1"/>
                </p:cNvCxnSpPr>
                <p:nvPr/>
              </p:nvCxnSpPr>
              <p:spPr>
                <a:xfrm>
                  <a:off x="8146855" y="795270"/>
                  <a:ext cx="6871" cy="208758"/>
                </a:xfrm>
                <a:prstGeom prst="line">
                  <a:avLst/>
                </a:prstGeom>
                <a:ln w="76200">
                  <a:solidFill>
                    <a:srgbClr val="C4C4C4">
                      <a:alpha val="40000"/>
                    </a:srgb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A5C659D2-D602-9F85-7F0E-13AF45DD4630}"/>
                    </a:ext>
                  </a:extLst>
                </p:cNvPr>
                <p:cNvCxnSpPr/>
                <p:nvPr/>
              </p:nvCxnSpPr>
              <p:spPr>
                <a:xfrm>
                  <a:off x="8137851" y="838122"/>
                  <a:ext cx="0" cy="208758"/>
                </a:xfrm>
                <a:prstGeom prst="line">
                  <a:avLst/>
                </a:prstGeom>
                <a:ln w="25400">
                  <a:solidFill>
                    <a:srgbClr val="B32C2C"/>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778F2414-67B6-D7C1-399D-3629E903CFCD}"/>
                    </a:ext>
                  </a:extLst>
                </p:cNvPr>
                <p:cNvCxnSpPr/>
                <p:nvPr/>
              </p:nvCxnSpPr>
              <p:spPr>
                <a:xfrm>
                  <a:off x="8557620" y="838122"/>
                  <a:ext cx="0" cy="208758"/>
                </a:xfrm>
                <a:prstGeom prst="line">
                  <a:avLst/>
                </a:prstGeom>
                <a:ln w="25400">
                  <a:solidFill>
                    <a:srgbClr val="B32C2C"/>
                  </a:solidFill>
                </a:ln>
              </p:spPr>
              <p:style>
                <a:lnRef idx="1">
                  <a:schemeClr val="accent1"/>
                </a:lnRef>
                <a:fillRef idx="0">
                  <a:schemeClr val="accent1"/>
                </a:fillRef>
                <a:effectRef idx="0">
                  <a:schemeClr val="accent1"/>
                </a:effectRef>
                <a:fontRef idx="minor">
                  <a:schemeClr val="tx1"/>
                </a:fontRef>
              </p:style>
            </p:cxnSp>
          </p:grpSp>
        </p:grpSp>
        <p:grpSp>
          <p:nvGrpSpPr>
            <p:cNvPr id="318" name="Group 317">
              <a:extLst>
                <a:ext uri="{FF2B5EF4-FFF2-40B4-BE49-F238E27FC236}">
                  <a16:creationId xmlns:a16="http://schemas.microsoft.com/office/drawing/2014/main" id="{7E791BB5-D740-9A80-1DDF-6D8E751E4CA6}"/>
                </a:ext>
              </a:extLst>
            </p:cNvPr>
            <p:cNvGrpSpPr/>
            <p:nvPr/>
          </p:nvGrpSpPr>
          <p:grpSpPr>
            <a:xfrm rot="21270100">
              <a:off x="8205054" y="3010481"/>
              <a:ext cx="900167" cy="1412330"/>
              <a:chOff x="8312726" y="2259700"/>
              <a:chExt cx="1440874" cy="2260680"/>
            </a:xfrm>
          </p:grpSpPr>
          <p:sp>
            <p:nvSpPr>
              <p:cNvPr id="347" name="Can 346">
                <a:extLst>
                  <a:ext uri="{FF2B5EF4-FFF2-40B4-BE49-F238E27FC236}">
                    <a16:creationId xmlns:a16="http://schemas.microsoft.com/office/drawing/2014/main" id="{41E50718-F856-A5D9-2EC3-27BFA907CCF3}"/>
                  </a:ext>
                </a:extLst>
              </p:cNvPr>
              <p:cNvSpPr/>
              <p:nvPr/>
            </p:nvSpPr>
            <p:spPr>
              <a:xfrm>
                <a:off x="8312727" y="2259700"/>
                <a:ext cx="1440873" cy="2260680"/>
              </a:xfrm>
              <a:prstGeom prst="can">
                <a:avLst/>
              </a:prstGeom>
              <a:solidFill>
                <a:srgbClr val="DEEBF7">
                  <a:alpha val="29804"/>
                </a:srgbClr>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Can 347">
                <a:extLst>
                  <a:ext uri="{FF2B5EF4-FFF2-40B4-BE49-F238E27FC236}">
                    <a16:creationId xmlns:a16="http://schemas.microsoft.com/office/drawing/2014/main" id="{DA6277EF-AA64-42C7-01FA-A776F989EF6E}"/>
                  </a:ext>
                </a:extLst>
              </p:cNvPr>
              <p:cNvSpPr/>
              <p:nvPr/>
            </p:nvSpPr>
            <p:spPr>
              <a:xfrm>
                <a:off x="8312726" y="2259700"/>
                <a:ext cx="1440873" cy="429963"/>
              </a:xfrm>
              <a:prstGeom prst="can">
                <a:avLst>
                  <a:gd name="adj" fmla="val 50000"/>
                </a:avLst>
              </a:prstGeom>
              <a:solidFill>
                <a:srgbClr val="C4C4C4"/>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ounded Rectangle 348">
                <a:extLst>
                  <a:ext uri="{FF2B5EF4-FFF2-40B4-BE49-F238E27FC236}">
                    <a16:creationId xmlns:a16="http://schemas.microsoft.com/office/drawing/2014/main" id="{29704953-360F-E190-E965-FB7A9E9F3912}"/>
                  </a:ext>
                </a:extLst>
              </p:cNvPr>
              <p:cNvSpPr/>
              <p:nvPr/>
            </p:nvSpPr>
            <p:spPr>
              <a:xfrm rot="15975258">
                <a:off x="7753651" y="3492391"/>
                <a:ext cx="1553885" cy="167740"/>
              </a:xfrm>
              <a:prstGeom prst="roundRect">
                <a:avLst>
                  <a:gd name="adj" fmla="val 50000"/>
                </a:avLst>
              </a:prstGeom>
              <a:solidFill>
                <a:srgbClr val="D4B87A"/>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ounded Rectangle 349">
                <a:extLst>
                  <a:ext uri="{FF2B5EF4-FFF2-40B4-BE49-F238E27FC236}">
                    <a16:creationId xmlns:a16="http://schemas.microsoft.com/office/drawing/2014/main" id="{D20A15A9-6490-77D7-2FC1-42D0B7DC6C69}"/>
                  </a:ext>
                </a:extLst>
              </p:cNvPr>
              <p:cNvSpPr/>
              <p:nvPr/>
            </p:nvSpPr>
            <p:spPr>
              <a:xfrm rot="16689810">
                <a:off x="8115969" y="3568626"/>
                <a:ext cx="1553885" cy="167740"/>
              </a:xfrm>
              <a:prstGeom prst="roundRect">
                <a:avLst>
                  <a:gd name="adj" fmla="val 50000"/>
                </a:avLst>
              </a:prstGeom>
              <a:solidFill>
                <a:srgbClr val="E6CD96"/>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ounded Rectangle 350">
                <a:extLst>
                  <a:ext uri="{FF2B5EF4-FFF2-40B4-BE49-F238E27FC236}">
                    <a16:creationId xmlns:a16="http://schemas.microsoft.com/office/drawing/2014/main" id="{3219DB19-3836-6924-94B2-E20B78FA1C4E}"/>
                  </a:ext>
                </a:extLst>
              </p:cNvPr>
              <p:cNvSpPr/>
              <p:nvPr/>
            </p:nvSpPr>
            <p:spPr>
              <a:xfrm rot="15911264">
                <a:off x="8547462" y="3451025"/>
                <a:ext cx="1553885" cy="167740"/>
              </a:xfrm>
              <a:prstGeom prst="roundRect">
                <a:avLst>
                  <a:gd name="adj" fmla="val 50000"/>
                </a:avLst>
              </a:prstGeom>
              <a:solidFill>
                <a:srgbClr val="E6CD96"/>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ounded Rectangle 352">
                <a:extLst>
                  <a:ext uri="{FF2B5EF4-FFF2-40B4-BE49-F238E27FC236}">
                    <a16:creationId xmlns:a16="http://schemas.microsoft.com/office/drawing/2014/main" id="{0EDD692B-B88A-B1AF-2769-9F8E0584D003}"/>
                  </a:ext>
                </a:extLst>
              </p:cNvPr>
              <p:cNvSpPr/>
              <p:nvPr/>
            </p:nvSpPr>
            <p:spPr>
              <a:xfrm rot="16421858">
                <a:off x="8327860" y="3425985"/>
                <a:ext cx="1553863" cy="167738"/>
              </a:xfrm>
              <a:prstGeom prst="roundRect">
                <a:avLst>
                  <a:gd name="adj" fmla="val 50000"/>
                </a:avLst>
              </a:prstGeom>
              <a:solidFill>
                <a:srgbClr val="D4B87A"/>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ounded Rectangle 353">
                <a:extLst>
                  <a:ext uri="{FF2B5EF4-FFF2-40B4-BE49-F238E27FC236}">
                    <a16:creationId xmlns:a16="http://schemas.microsoft.com/office/drawing/2014/main" id="{CFCE3246-8C41-8031-1705-464F9D8EFC13}"/>
                  </a:ext>
                </a:extLst>
              </p:cNvPr>
              <p:cNvSpPr/>
              <p:nvPr/>
            </p:nvSpPr>
            <p:spPr>
              <a:xfrm rot="15977234">
                <a:off x="8802792" y="3505008"/>
                <a:ext cx="1553885" cy="167740"/>
              </a:xfrm>
              <a:prstGeom prst="roundRect">
                <a:avLst>
                  <a:gd name="adj" fmla="val 50000"/>
                </a:avLst>
              </a:prstGeom>
              <a:solidFill>
                <a:srgbClr val="D4B87A"/>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Rounded Rectangle 356">
                <a:extLst>
                  <a:ext uri="{FF2B5EF4-FFF2-40B4-BE49-F238E27FC236}">
                    <a16:creationId xmlns:a16="http://schemas.microsoft.com/office/drawing/2014/main" id="{75F7128C-48DE-1F50-247C-E95E4C1E0AF4}"/>
                  </a:ext>
                </a:extLst>
              </p:cNvPr>
              <p:cNvSpPr/>
              <p:nvPr/>
            </p:nvSpPr>
            <p:spPr>
              <a:xfrm rot="14947303">
                <a:off x="7878257" y="3648015"/>
                <a:ext cx="1553885" cy="167740"/>
              </a:xfrm>
              <a:prstGeom prst="roundRect">
                <a:avLst>
                  <a:gd name="adj" fmla="val 50000"/>
                </a:avLst>
              </a:prstGeom>
              <a:solidFill>
                <a:srgbClr val="D4B87A"/>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ounded Rectangle 358">
                <a:extLst>
                  <a:ext uri="{FF2B5EF4-FFF2-40B4-BE49-F238E27FC236}">
                    <a16:creationId xmlns:a16="http://schemas.microsoft.com/office/drawing/2014/main" id="{AD7A8DB7-2760-5DFE-FCDB-C3D052FE4B53}"/>
                  </a:ext>
                </a:extLst>
              </p:cNvPr>
              <p:cNvSpPr/>
              <p:nvPr/>
            </p:nvSpPr>
            <p:spPr>
              <a:xfrm rot="16200000">
                <a:off x="7969340" y="3428169"/>
                <a:ext cx="1553863" cy="167738"/>
              </a:xfrm>
              <a:prstGeom prst="roundRect">
                <a:avLst>
                  <a:gd name="adj" fmla="val 50000"/>
                </a:avLst>
              </a:prstGeom>
              <a:solidFill>
                <a:srgbClr val="E6CD96"/>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a:extLst>
                  <a:ext uri="{FF2B5EF4-FFF2-40B4-BE49-F238E27FC236}">
                    <a16:creationId xmlns:a16="http://schemas.microsoft.com/office/drawing/2014/main" id="{52F35CAA-0DB7-251D-D307-E59929FBB908}"/>
                  </a:ext>
                </a:extLst>
              </p:cNvPr>
              <p:cNvSpPr/>
              <p:nvPr/>
            </p:nvSpPr>
            <p:spPr>
              <a:xfrm rot="16200000">
                <a:off x="8420072" y="3579377"/>
                <a:ext cx="1553863" cy="167738"/>
              </a:xfrm>
              <a:prstGeom prst="roundRect">
                <a:avLst>
                  <a:gd name="adj" fmla="val 50000"/>
                </a:avLst>
              </a:prstGeom>
              <a:solidFill>
                <a:srgbClr val="E6CD96"/>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ounded Rectangle 362">
                <a:extLst>
                  <a:ext uri="{FF2B5EF4-FFF2-40B4-BE49-F238E27FC236}">
                    <a16:creationId xmlns:a16="http://schemas.microsoft.com/office/drawing/2014/main" id="{A6977D82-2F8D-DEE3-6E82-2D966F7EC8B1}"/>
                  </a:ext>
                </a:extLst>
              </p:cNvPr>
              <p:cNvSpPr/>
              <p:nvPr/>
            </p:nvSpPr>
            <p:spPr>
              <a:xfrm rot="16200000">
                <a:off x="8141536" y="3447033"/>
                <a:ext cx="1553874" cy="167741"/>
              </a:xfrm>
              <a:prstGeom prst="roundRect">
                <a:avLst>
                  <a:gd name="adj" fmla="val 50000"/>
                </a:avLst>
              </a:prstGeom>
              <a:solidFill>
                <a:srgbClr val="D4B87A"/>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ounded Rectangle 363">
                <a:extLst>
                  <a:ext uri="{FF2B5EF4-FFF2-40B4-BE49-F238E27FC236}">
                    <a16:creationId xmlns:a16="http://schemas.microsoft.com/office/drawing/2014/main" id="{71BEE226-2462-E568-681B-6A7595B01AD0}"/>
                  </a:ext>
                </a:extLst>
              </p:cNvPr>
              <p:cNvSpPr/>
              <p:nvPr/>
            </p:nvSpPr>
            <p:spPr>
              <a:xfrm rot="16557211">
                <a:off x="7727113" y="3507311"/>
                <a:ext cx="1553885" cy="167740"/>
              </a:xfrm>
              <a:prstGeom prst="roundRect">
                <a:avLst>
                  <a:gd name="adj" fmla="val 50000"/>
                </a:avLst>
              </a:prstGeom>
              <a:solidFill>
                <a:srgbClr val="E6CD96"/>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9" name="Group 318">
              <a:extLst>
                <a:ext uri="{FF2B5EF4-FFF2-40B4-BE49-F238E27FC236}">
                  <a16:creationId xmlns:a16="http://schemas.microsoft.com/office/drawing/2014/main" id="{D78F94BC-2F38-3BC8-01C6-814AF34418D5}"/>
                </a:ext>
              </a:extLst>
            </p:cNvPr>
            <p:cNvGrpSpPr/>
            <p:nvPr/>
          </p:nvGrpSpPr>
          <p:grpSpPr>
            <a:xfrm rot="1036362">
              <a:off x="9049807" y="3087387"/>
              <a:ext cx="147732" cy="754059"/>
              <a:chOff x="8130203" y="634719"/>
              <a:chExt cx="242570" cy="1238135"/>
            </a:xfrm>
          </p:grpSpPr>
          <p:sp>
            <p:nvSpPr>
              <p:cNvPr id="322" name="Rectangle 321">
                <a:extLst>
                  <a:ext uri="{FF2B5EF4-FFF2-40B4-BE49-F238E27FC236}">
                    <a16:creationId xmlns:a16="http://schemas.microsoft.com/office/drawing/2014/main" id="{0F4F1800-401E-2F9F-2CAE-9101FE8B018C}"/>
                  </a:ext>
                </a:extLst>
              </p:cNvPr>
              <p:cNvSpPr/>
              <p:nvPr/>
            </p:nvSpPr>
            <p:spPr>
              <a:xfrm>
                <a:off x="8130203" y="1156160"/>
                <a:ext cx="242570" cy="528638"/>
              </a:xfrm>
              <a:prstGeom prst="rect">
                <a:avLst/>
              </a:prstGeom>
              <a:solidFill>
                <a:srgbClr val="28A05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Freeform 322">
                <a:extLst>
                  <a:ext uri="{FF2B5EF4-FFF2-40B4-BE49-F238E27FC236}">
                    <a16:creationId xmlns:a16="http://schemas.microsoft.com/office/drawing/2014/main" id="{650A394E-3EB0-8E95-FB45-9F80CC0C8BDC}"/>
                  </a:ext>
                </a:extLst>
              </p:cNvPr>
              <p:cNvSpPr/>
              <p:nvPr/>
            </p:nvSpPr>
            <p:spPr>
              <a:xfrm>
                <a:off x="8130203" y="634719"/>
                <a:ext cx="240844" cy="508280"/>
              </a:xfrm>
              <a:custGeom>
                <a:avLst/>
                <a:gdLst>
                  <a:gd name="connsiteX0" fmla="*/ 0 w 240844"/>
                  <a:gd name="connsiteY0" fmla="*/ 462561 h 508280"/>
                  <a:gd name="connsiteX1" fmla="*/ 238758 w 240844"/>
                  <a:gd name="connsiteY1" fmla="*/ 462561 h 508280"/>
                  <a:gd name="connsiteX2" fmla="*/ 238758 w 240844"/>
                  <a:gd name="connsiteY2" fmla="*/ 508280 h 508280"/>
                  <a:gd name="connsiteX3" fmla="*/ 0 w 240844"/>
                  <a:gd name="connsiteY3" fmla="*/ 508280 h 508280"/>
                  <a:gd name="connsiteX4" fmla="*/ 2086 w 240844"/>
                  <a:gd name="connsiteY4" fmla="*/ 0 h 508280"/>
                  <a:gd name="connsiteX5" fmla="*/ 240844 w 240844"/>
                  <a:gd name="connsiteY5" fmla="*/ 0 h 508280"/>
                  <a:gd name="connsiteX6" fmla="*/ 240844 w 240844"/>
                  <a:gd name="connsiteY6" fmla="*/ 52584 h 508280"/>
                  <a:gd name="connsiteX7" fmla="*/ 140781 w 240844"/>
                  <a:gd name="connsiteY7" fmla="*/ 52584 h 508280"/>
                  <a:gd name="connsiteX8" fmla="*/ 140781 w 240844"/>
                  <a:gd name="connsiteY8" fmla="*/ 459407 h 508280"/>
                  <a:gd name="connsiteX9" fmla="*/ 95062 w 240844"/>
                  <a:gd name="connsiteY9" fmla="*/ 459407 h 508280"/>
                  <a:gd name="connsiteX10" fmla="*/ 95062 w 240844"/>
                  <a:gd name="connsiteY10" fmla="*/ 52584 h 508280"/>
                  <a:gd name="connsiteX11" fmla="*/ 2086 w 240844"/>
                  <a:gd name="connsiteY11" fmla="*/ 52584 h 50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844" h="508280">
                    <a:moveTo>
                      <a:pt x="0" y="462561"/>
                    </a:moveTo>
                    <a:lnTo>
                      <a:pt x="238758" y="462561"/>
                    </a:lnTo>
                    <a:lnTo>
                      <a:pt x="238758" y="508280"/>
                    </a:lnTo>
                    <a:lnTo>
                      <a:pt x="0" y="508280"/>
                    </a:lnTo>
                    <a:close/>
                    <a:moveTo>
                      <a:pt x="2086" y="0"/>
                    </a:moveTo>
                    <a:lnTo>
                      <a:pt x="240844" y="0"/>
                    </a:lnTo>
                    <a:lnTo>
                      <a:pt x="240844" y="52584"/>
                    </a:lnTo>
                    <a:lnTo>
                      <a:pt x="140781" y="52584"/>
                    </a:lnTo>
                    <a:lnTo>
                      <a:pt x="140781" y="459407"/>
                    </a:lnTo>
                    <a:lnTo>
                      <a:pt x="95062" y="459407"/>
                    </a:lnTo>
                    <a:lnTo>
                      <a:pt x="95062" y="52584"/>
                    </a:lnTo>
                    <a:lnTo>
                      <a:pt x="2086" y="52584"/>
                    </a:lnTo>
                    <a:close/>
                  </a:path>
                </a:pathLst>
              </a:cu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4" name="Freeform 323">
                <a:extLst>
                  <a:ext uri="{FF2B5EF4-FFF2-40B4-BE49-F238E27FC236}">
                    <a16:creationId xmlns:a16="http://schemas.microsoft.com/office/drawing/2014/main" id="{BA077B1D-A218-0EEB-0826-C6D97E07876D}"/>
                  </a:ext>
                </a:extLst>
              </p:cNvPr>
              <p:cNvSpPr/>
              <p:nvPr/>
            </p:nvSpPr>
            <p:spPr>
              <a:xfrm>
                <a:off x="8130204" y="849855"/>
                <a:ext cx="238757" cy="1022999"/>
              </a:xfrm>
              <a:custGeom>
                <a:avLst/>
                <a:gdLst>
                  <a:gd name="connsiteX0" fmla="*/ 0 w 238757"/>
                  <a:gd name="connsiteY0" fmla="*/ 0 h 1022999"/>
                  <a:gd name="connsiteX1" fmla="*/ 238757 w 238757"/>
                  <a:gd name="connsiteY1" fmla="*/ 0 h 1022999"/>
                  <a:gd name="connsiteX2" fmla="*/ 238757 w 238757"/>
                  <a:gd name="connsiteY2" fmla="*/ 843215 h 1022999"/>
                  <a:gd name="connsiteX3" fmla="*/ 151690 w 238757"/>
                  <a:gd name="connsiteY3" fmla="*/ 843215 h 1022999"/>
                  <a:gd name="connsiteX4" fmla="*/ 151690 w 238757"/>
                  <a:gd name="connsiteY4" fmla="*/ 1022999 h 1022999"/>
                  <a:gd name="connsiteX5" fmla="*/ 105971 w 238757"/>
                  <a:gd name="connsiteY5" fmla="*/ 1022999 h 1022999"/>
                  <a:gd name="connsiteX6" fmla="*/ 105971 w 238757"/>
                  <a:gd name="connsiteY6" fmla="*/ 843215 h 1022999"/>
                  <a:gd name="connsiteX7" fmla="*/ 0 w 238757"/>
                  <a:gd name="connsiteY7" fmla="*/ 843215 h 102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757" h="1022999">
                    <a:moveTo>
                      <a:pt x="0" y="0"/>
                    </a:moveTo>
                    <a:lnTo>
                      <a:pt x="238757" y="0"/>
                    </a:lnTo>
                    <a:lnTo>
                      <a:pt x="238757" y="843215"/>
                    </a:lnTo>
                    <a:lnTo>
                      <a:pt x="151690" y="843215"/>
                    </a:lnTo>
                    <a:lnTo>
                      <a:pt x="151690" y="1022999"/>
                    </a:lnTo>
                    <a:lnTo>
                      <a:pt x="105971" y="1022999"/>
                    </a:lnTo>
                    <a:lnTo>
                      <a:pt x="105971" y="843215"/>
                    </a:lnTo>
                    <a:lnTo>
                      <a:pt x="0" y="843215"/>
                    </a:lnTo>
                    <a:close/>
                  </a:path>
                </a:pathLst>
              </a:custGeom>
              <a:solidFill>
                <a:srgbClr val="DEEBF7">
                  <a:alpha val="5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27" name="Group 326">
                <a:extLst>
                  <a:ext uri="{FF2B5EF4-FFF2-40B4-BE49-F238E27FC236}">
                    <a16:creationId xmlns:a16="http://schemas.microsoft.com/office/drawing/2014/main" id="{527617F9-D2B0-ABD8-B07C-078274398BBF}"/>
                  </a:ext>
                </a:extLst>
              </p:cNvPr>
              <p:cNvGrpSpPr/>
              <p:nvPr/>
            </p:nvGrpSpPr>
            <p:grpSpPr>
              <a:xfrm>
                <a:off x="8130203" y="1086522"/>
                <a:ext cx="93864" cy="432217"/>
                <a:chOff x="8130203" y="1086522"/>
                <a:chExt cx="93864" cy="432217"/>
              </a:xfrm>
            </p:grpSpPr>
            <p:cxnSp>
              <p:nvCxnSpPr>
                <p:cNvPr id="328" name="Straight Connector 327">
                  <a:extLst>
                    <a:ext uri="{FF2B5EF4-FFF2-40B4-BE49-F238E27FC236}">
                      <a16:creationId xmlns:a16="http://schemas.microsoft.com/office/drawing/2014/main" id="{24A123B1-7E69-D9F3-3D20-8F8AD05931DD}"/>
                    </a:ext>
                  </a:extLst>
                </p:cNvPr>
                <p:cNvCxnSpPr>
                  <a:cxnSpLocks/>
                </p:cNvCxnSpPr>
                <p:nvPr/>
              </p:nvCxnSpPr>
              <p:spPr>
                <a:xfrm>
                  <a:off x="8130203" y="1086522"/>
                  <a:ext cx="93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A22274EE-F1BC-9C83-316D-03239A17B28B}"/>
                    </a:ext>
                  </a:extLst>
                </p:cNvPr>
                <p:cNvCxnSpPr>
                  <a:cxnSpLocks/>
                </p:cNvCxnSpPr>
                <p:nvPr/>
              </p:nvCxnSpPr>
              <p:spPr>
                <a:xfrm>
                  <a:off x="8130203" y="1194576"/>
                  <a:ext cx="93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EA37C510-D859-CB50-5D5E-86AC753B53FD}"/>
                    </a:ext>
                  </a:extLst>
                </p:cNvPr>
                <p:cNvCxnSpPr>
                  <a:cxnSpLocks/>
                </p:cNvCxnSpPr>
                <p:nvPr/>
              </p:nvCxnSpPr>
              <p:spPr>
                <a:xfrm>
                  <a:off x="8130203" y="1302630"/>
                  <a:ext cx="93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71023819-B1EB-09BD-B6AF-424F995F29FF}"/>
                    </a:ext>
                  </a:extLst>
                </p:cNvPr>
                <p:cNvCxnSpPr>
                  <a:cxnSpLocks/>
                </p:cNvCxnSpPr>
                <p:nvPr/>
              </p:nvCxnSpPr>
              <p:spPr>
                <a:xfrm>
                  <a:off x="8130203" y="1410684"/>
                  <a:ext cx="93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D7D1D03F-E3B4-6ABF-6404-3F69305BB9FD}"/>
                    </a:ext>
                  </a:extLst>
                </p:cNvPr>
                <p:cNvCxnSpPr>
                  <a:cxnSpLocks/>
                </p:cNvCxnSpPr>
                <p:nvPr/>
              </p:nvCxnSpPr>
              <p:spPr>
                <a:xfrm>
                  <a:off x="8130203" y="1518739"/>
                  <a:ext cx="93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20" name="Rectangle 319">
              <a:extLst>
                <a:ext uri="{FF2B5EF4-FFF2-40B4-BE49-F238E27FC236}">
                  <a16:creationId xmlns:a16="http://schemas.microsoft.com/office/drawing/2014/main" id="{BEF35BB2-388E-4581-D7F9-94D2BFB7C021}"/>
                </a:ext>
              </a:extLst>
            </p:cNvPr>
            <p:cNvSpPr/>
            <p:nvPr/>
          </p:nvSpPr>
          <p:spPr>
            <a:xfrm>
              <a:off x="8005664" y="3744841"/>
              <a:ext cx="2064052" cy="1385759"/>
            </a:xfrm>
            <a:prstGeom prst="rect">
              <a:avLst/>
            </a:prstGeom>
            <a:solidFill>
              <a:srgbClr val="FFFFFF"/>
            </a:solidFill>
            <a:ln w="76200">
              <a:solidFill>
                <a:srgbClr val="C4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Freeform 320">
              <a:extLst>
                <a:ext uri="{FF2B5EF4-FFF2-40B4-BE49-F238E27FC236}">
                  <a16:creationId xmlns:a16="http://schemas.microsoft.com/office/drawing/2014/main" id="{EADCE5BE-8796-ACD7-7D45-5F54EDB5E176}"/>
                </a:ext>
              </a:extLst>
            </p:cNvPr>
            <p:cNvSpPr/>
            <p:nvPr/>
          </p:nvSpPr>
          <p:spPr>
            <a:xfrm rot="5400000">
              <a:off x="8555701" y="3928989"/>
              <a:ext cx="970690" cy="970690"/>
            </a:xfrm>
            <a:custGeom>
              <a:avLst/>
              <a:gdLst>
                <a:gd name="connsiteX0" fmla="*/ 0 w 970690"/>
                <a:gd name="connsiteY0" fmla="*/ 600156 h 970690"/>
                <a:gd name="connsiteX1" fmla="*/ 0 w 970690"/>
                <a:gd name="connsiteY1" fmla="*/ 370534 h 970690"/>
                <a:gd name="connsiteX2" fmla="*/ 370534 w 970690"/>
                <a:gd name="connsiteY2" fmla="*/ 370534 h 970690"/>
                <a:gd name="connsiteX3" fmla="*/ 370534 w 970690"/>
                <a:gd name="connsiteY3" fmla="*/ 0 h 970690"/>
                <a:gd name="connsiteX4" fmla="*/ 600156 w 970690"/>
                <a:gd name="connsiteY4" fmla="*/ 0 h 970690"/>
                <a:gd name="connsiteX5" fmla="*/ 600156 w 970690"/>
                <a:gd name="connsiteY5" fmla="*/ 370534 h 970690"/>
                <a:gd name="connsiteX6" fmla="*/ 970690 w 970690"/>
                <a:gd name="connsiteY6" fmla="*/ 370534 h 970690"/>
                <a:gd name="connsiteX7" fmla="*/ 970690 w 970690"/>
                <a:gd name="connsiteY7" fmla="*/ 600156 h 970690"/>
                <a:gd name="connsiteX8" fmla="*/ 600156 w 970690"/>
                <a:gd name="connsiteY8" fmla="*/ 600156 h 970690"/>
                <a:gd name="connsiteX9" fmla="*/ 600156 w 970690"/>
                <a:gd name="connsiteY9" fmla="*/ 970690 h 970690"/>
                <a:gd name="connsiteX10" fmla="*/ 370534 w 970690"/>
                <a:gd name="connsiteY10" fmla="*/ 970690 h 970690"/>
                <a:gd name="connsiteX11" fmla="*/ 370534 w 970690"/>
                <a:gd name="connsiteY11" fmla="*/ 600156 h 9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0690" h="970690">
                  <a:moveTo>
                    <a:pt x="0" y="600156"/>
                  </a:moveTo>
                  <a:lnTo>
                    <a:pt x="0" y="370534"/>
                  </a:lnTo>
                  <a:lnTo>
                    <a:pt x="370534" y="370534"/>
                  </a:lnTo>
                  <a:lnTo>
                    <a:pt x="370534" y="0"/>
                  </a:lnTo>
                  <a:lnTo>
                    <a:pt x="600156" y="0"/>
                  </a:lnTo>
                  <a:lnTo>
                    <a:pt x="600156" y="370534"/>
                  </a:lnTo>
                  <a:lnTo>
                    <a:pt x="970690" y="370534"/>
                  </a:lnTo>
                  <a:lnTo>
                    <a:pt x="970690" y="600156"/>
                  </a:lnTo>
                  <a:lnTo>
                    <a:pt x="600156" y="600156"/>
                  </a:lnTo>
                  <a:lnTo>
                    <a:pt x="600156" y="970690"/>
                  </a:lnTo>
                  <a:lnTo>
                    <a:pt x="370534" y="970690"/>
                  </a:lnTo>
                  <a:lnTo>
                    <a:pt x="370534" y="600156"/>
                  </a:lnTo>
                  <a:close/>
                </a:path>
              </a:pathLst>
            </a:custGeom>
            <a:solidFill>
              <a:srgbClr val="B32C2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91" name="TextBox 390">
            <a:extLst>
              <a:ext uri="{FF2B5EF4-FFF2-40B4-BE49-F238E27FC236}">
                <a16:creationId xmlns:a16="http://schemas.microsoft.com/office/drawing/2014/main" id="{53F9B930-0BEE-202F-658C-B1131D9005D2}"/>
              </a:ext>
            </a:extLst>
          </p:cNvPr>
          <p:cNvSpPr txBox="1"/>
          <p:nvPr/>
        </p:nvSpPr>
        <p:spPr>
          <a:xfrm>
            <a:off x="274238" y="3874152"/>
            <a:ext cx="2738250" cy="1077218"/>
          </a:xfrm>
          <a:prstGeom prst="rect">
            <a:avLst/>
          </a:prstGeom>
          <a:noFill/>
        </p:spPr>
        <p:txBody>
          <a:bodyPr wrap="none" rtlCol="0">
            <a:spAutoFit/>
          </a:bodyPr>
          <a:lstStyle/>
          <a:p>
            <a:r>
              <a:rPr lang="en-US" sz="3200" b="1" dirty="0">
                <a:latin typeface="Arial Black" panose="020B0604020202020204" pitchFamily="34" charset="0"/>
                <a:cs typeface="Arial Black" panose="020B0604020202020204" pitchFamily="34" charset="0"/>
              </a:rPr>
              <a:t>Logistics &amp;</a:t>
            </a:r>
          </a:p>
          <a:p>
            <a:r>
              <a:rPr lang="en-US" sz="3200" b="1" dirty="0">
                <a:latin typeface="Arial Black" panose="020B0604020202020204" pitchFamily="34" charset="0"/>
                <a:cs typeface="Arial Black" panose="020B0604020202020204" pitchFamily="34" charset="0"/>
              </a:rPr>
              <a:t>Resources</a:t>
            </a:r>
          </a:p>
        </p:txBody>
      </p:sp>
      <p:pic>
        <p:nvPicPr>
          <p:cNvPr id="18" name="Picture 17">
            <a:extLst>
              <a:ext uri="{FF2B5EF4-FFF2-40B4-BE49-F238E27FC236}">
                <a16:creationId xmlns:a16="http://schemas.microsoft.com/office/drawing/2014/main" id="{9A4DC5AB-1BFA-B916-C0E1-642C9E9E870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89463" l="8122" r="94289">
                        <a14:foregroundMark x1="15102" y1="62397" x2="15102" y2="62397"/>
                        <a14:foregroundMark x1="8122" y1="39876" x2="8122" y2="39876"/>
                        <a14:foregroundMark x1="53046" y1="18388" x2="53046" y2="18388"/>
                        <a14:foregroundMark x1="53934" y1="21901" x2="53934" y2="21901"/>
                        <a14:foregroundMark x1="56345" y1="23347" x2="56345" y2="23347"/>
                        <a14:foregroundMark x1="57614" y1="24793" x2="57614" y2="24793"/>
                        <a14:foregroundMark x1="59391" y1="26653" x2="59391" y2="2665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4949" y1="45661" x2="54949" y2="45661"/>
                        <a14:foregroundMark x1="77030" y1="11157" x2="77030" y2="11157"/>
                        <a14:foregroundMark x1="92005" y1="11983" x2="92005" y2="11983"/>
                        <a14:foregroundMark x1="76142" y1="11570" x2="76142" y2="11570"/>
                        <a14:foregroundMark x1="76142" y1="11570" x2="76142" y2="11570"/>
                        <a14:foregroundMark x1="74365" y1="17355" x2="74365" y2="17355"/>
                        <a14:foregroundMark x1="46827" y1="15909" x2="46827" y2="15909"/>
                        <a14:foregroundMark x1="94416" y1="11570" x2="94416" y2="11570"/>
                        <a14:foregroundMark x1="39594" y1="9091" x2="39594" y2="9091"/>
                        <a14:foregroundMark x1="78807" y1="11157" x2="78807" y2="11157"/>
                        <a14:foregroundMark x1="79695" y1="11157" x2="79695" y2="11157"/>
                        <a14:foregroundMark x1="79695" y1="11983" x2="79695" y2="11983"/>
                        <a14:foregroundMark x1="80711" y1="9711" x2="80711" y2="9711"/>
                        <a14:foregroundMark x1="80711" y1="9711" x2="80711" y2="9711"/>
                        <a14:foregroundMark x1="78807" y1="9711" x2="78807" y2="9711"/>
                        <a14:foregroundMark x1="78807" y1="9711" x2="78807" y2="9711"/>
                        <a14:foregroundMark x1="78807" y1="9711" x2="78807" y2="9711"/>
                        <a14:foregroundMark x1="78807" y1="9711" x2="78807" y2="9711"/>
                      </a14:backgroundRemoval>
                    </a14:imgEffect>
                  </a14:imgLayer>
                </a14:imgProps>
              </a:ext>
            </a:extLst>
          </a:blip>
          <a:stretch>
            <a:fillRect/>
          </a:stretch>
        </p:blipFill>
        <p:spPr>
          <a:xfrm>
            <a:off x="2825517" y="123331"/>
            <a:ext cx="3291896" cy="2021926"/>
          </a:xfrm>
          <a:prstGeom prst="rect">
            <a:avLst/>
          </a:prstGeom>
        </p:spPr>
      </p:pic>
    </p:spTree>
    <p:extLst>
      <p:ext uri="{BB962C8B-B14F-4D97-AF65-F5344CB8AC3E}">
        <p14:creationId xmlns:p14="http://schemas.microsoft.com/office/powerpoint/2010/main" val="4061240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Oval 315">
            <a:extLst>
              <a:ext uri="{FF2B5EF4-FFF2-40B4-BE49-F238E27FC236}">
                <a16:creationId xmlns:a16="http://schemas.microsoft.com/office/drawing/2014/main" id="{54BF52D5-70A7-A86A-38F1-239D2EDF467B}"/>
              </a:ext>
            </a:extLst>
          </p:cNvPr>
          <p:cNvSpPr/>
          <p:nvPr/>
        </p:nvSpPr>
        <p:spPr>
          <a:xfrm>
            <a:off x="-1894070" y="-1990840"/>
            <a:ext cx="10568331" cy="10568331"/>
          </a:xfrm>
          <a:prstGeom prst="ellipse">
            <a:avLst/>
          </a:prstGeom>
          <a:solidFill>
            <a:srgbClr val="A2C1E6">
              <a:alpha val="40000"/>
            </a:srgbClr>
          </a:solidFill>
          <a:ln w="127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Group 149">
            <a:extLst>
              <a:ext uri="{FF2B5EF4-FFF2-40B4-BE49-F238E27FC236}">
                <a16:creationId xmlns:a16="http://schemas.microsoft.com/office/drawing/2014/main" id="{4DCB22D9-B118-9AED-70FF-1563859E3161}"/>
              </a:ext>
            </a:extLst>
          </p:cNvPr>
          <p:cNvGrpSpPr/>
          <p:nvPr/>
        </p:nvGrpSpPr>
        <p:grpSpPr>
          <a:xfrm>
            <a:off x="5700100" y="2413209"/>
            <a:ext cx="1116219" cy="1273608"/>
            <a:chOff x="6421222" y="3253592"/>
            <a:chExt cx="1116219" cy="1273608"/>
          </a:xfrm>
        </p:grpSpPr>
        <p:grpSp>
          <p:nvGrpSpPr>
            <p:cNvPr id="30" name="Group 29">
              <a:extLst>
                <a:ext uri="{FF2B5EF4-FFF2-40B4-BE49-F238E27FC236}">
                  <a16:creationId xmlns:a16="http://schemas.microsoft.com/office/drawing/2014/main" id="{5EBECA26-5BEB-95BA-BDBA-D5E0FA164AE6}"/>
                </a:ext>
              </a:extLst>
            </p:cNvPr>
            <p:cNvGrpSpPr/>
            <p:nvPr/>
          </p:nvGrpSpPr>
          <p:grpSpPr>
            <a:xfrm>
              <a:off x="6435997" y="3266932"/>
              <a:ext cx="853888" cy="1048851"/>
              <a:chOff x="1393093" y="1682199"/>
              <a:chExt cx="2881531" cy="3539455"/>
            </a:xfrm>
          </p:grpSpPr>
          <p:sp>
            <p:nvSpPr>
              <p:cNvPr id="106" name="Rectangle 105">
                <a:extLst>
                  <a:ext uri="{FF2B5EF4-FFF2-40B4-BE49-F238E27FC236}">
                    <a16:creationId xmlns:a16="http://schemas.microsoft.com/office/drawing/2014/main" id="{14F74D70-73E3-C546-5CA6-87B159D9ECC0}"/>
                  </a:ext>
                </a:extLst>
              </p:cNvPr>
              <p:cNvSpPr/>
              <p:nvPr/>
            </p:nvSpPr>
            <p:spPr>
              <a:xfrm>
                <a:off x="1395156" y="1691431"/>
                <a:ext cx="2879468" cy="1333246"/>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0115B842-447B-590E-C322-43DE65E298FA}"/>
                  </a:ext>
                </a:extLst>
              </p:cNvPr>
              <p:cNvSpPr/>
              <p:nvPr/>
            </p:nvSpPr>
            <p:spPr>
              <a:xfrm>
                <a:off x="1395159" y="1697057"/>
                <a:ext cx="2877403" cy="3524597"/>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74052DA6-00E7-0D56-E93E-F1DE65560691}"/>
                  </a:ext>
                </a:extLst>
              </p:cNvPr>
              <p:cNvSpPr/>
              <p:nvPr/>
            </p:nvSpPr>
            <p:spPr>
              <a:xfrm>
                <a:off x="1802701"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585D8667-98BF-EB46-F8FB-651344FE2D96}"/>
                  </a:ext>
                </a:extLst>
              </p:cNvPr>
              <p:cNvSpPr/>
              <p:nvPr/>
            </p:nvSpPr>
            <p:spPr>
              <a:xfrm>
                <a:off x="2210244"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3F658873-369E-B620-9D23-3250641C532D}"/>
                  </a:ext>
                </a:extLst>
              </p:cNvPr>
              <p:cNvSpPr/>
              <p:nvPr/>
            </p:nvSpPr>
            <p:spPr>
              <a:xfrm>
                <a:off x="2617786"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3FDE16CC-03DA-74BD-57E6-C97688254AF7}"/>
                  </a:ext>
                </a:extLst>
              </p:cNvPr>
              <p:cNvSpPr/>
              <p:nvPr/>
            </p:nvSpPr>
            <p:spPr>
              <a:xfrm>
                <a:off x="3025329"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D7EED643-3344-E0DF-C29B-BF591A0FE226}"/>
                  </a:ext>
                </a:extLst>
              </p:cNvPr>
              <p:cNvSpPr/>
              <p:nvPr/>
            </p:nvSpPr>
            <p:spPr>
              <a:xfrm>
                <a:off x="3432871"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ABAFB0CA-62F6-5E4E-BFE2-70915C90C9ED}"/>
                  </a:ext>
                </a:extLst>
              </p:cNvPr>
              <p:cNvSpPr/>
              <p:nvPr/>
            </p:nvSpPr>
            <p:spPr>
              <a:xfrm>
                <a:off x="3840416"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4059B561-DB04-547F-D119-E7D8F2DA07CE}"/>
                  </a:ext>
                </a:extLst>
              </p:cNvPr>
              <p:cNvSpPr/>
              <p:nvPr/>
            </p:nvSpPr>
            <p:spPr>
              <a:xfrm>
                <a:off x="1395159"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623F6F7F-053B-0F19-B40D-805AC457BA20}"/>
                  </a:ext>
                </a:extLst>
              </p:cNvPr>
              <p:cNvSpPr/>
              <p:nvPr/>
            </p:nvSpPr>
            <p:spPr>
              <a:xfrm>
                <a:off x="1802702"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6C6B1B64-66DC-051B-BDE7-9C781EF5FC25}"/>
                  </a:ext>
                </a:extLst>
              </p:cNvPr>
              <p:cNvSpPr/>
              <p:nvPr/>
            </p:nvSpPr>
            <p:spPr>
              <a:xfrm>
                <a:off x="2210244"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E6E7BF95-A6BD-7D95-F41E-AF7D3433AA41}"/>
                  </a:ext>
                </a:extLst>
              </p:cNvPr>
              <p:cNvSpPr/>
              <p:nvPr/>
            </p:nvSpPr>
            <p:spPr>
              <a:xfrm>
                <a:off x="2617787"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E2C46744-FA4D-509D-D781-C6D9EED6BDB8}"/>
                  </a:ext>
                </a:extLst>
              </p:cNvPr>
              <p:cNvSpPr/>
              <p:nvPr/>
            </p:nvSpPr>
            <p:spPr>
              <a:xfrm>
                <a:off x="3025330"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77219C88-CC94-D9D9-71C3-98EC77DF6D76}"/>
                  </a:ext>
                </a:extLst>
              </p:cNvPr>
              <p:cNvSpPr/>
              <p:nvPr/>
            </p:nvSpPr>
            <p:spPr>
              <a:xfrm>
                <a:off x="3432872"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12B4669-D535-7661-D88B-0837821D5D56}"/>
                  </a:ext>
                </a:extLst>
              </p:cNvPr>
              <p:cNvSpPr/>
              <p:nvPr/>
            </p:nvSpPr>
            <p:spPr>
              <a:xfrm>
                <a:off x="3840417"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EEE29C8A-2D08-58A3-7AF7-31133ADE6EAB}"/>
                  </a:ext>
                </a:extLst>
              </p:cNvPr>
              <p:cNvSpPr/>
              <p:nvPr/>
            </p:nvSpPr>
            <p:spPr>
              <a:xfrm>
                <a:off x="1395158"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F70DEA50-7F34-5874-CC84-45F4535FA917}"/>
                  </a:ext>
                </a:extLst>
              </p:cNvPr>
              <p:cNvSpPr/>
              <p:nvPr/>
            </p:nvSpPr>
            <p:spPr>
              <a:xfrm>
                <a:off x="1802701"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FDAF618D-91BF-25E0-7079-CC54782E9B4C}"/>
                  </a:ext>
                </a:extLst>
              </p:cNvPr>
              <p:cNvSpPr/>
              <p:nvPr/>
            </p:nvSpPr>
            <p:spPr>
              <a:xfrm>
                <a:off x="2210243"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6D73E10-01AE-7009-8959-6A316C5D2627}"/>
                  </a:ext>
                </a:extLst>
              </p:cNvPr>
              <p:cNvSpPr/>
              <p:nvPr/>
            </p:nvSpPr>
            <p:spPr>
              <a:xfrm>
                <a:off x="2617786"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6FFC5FF0-3A33-496E-7E70-C59BF987E6BA}"/>
                  </a:ext>
                </a:extLst>
              </p:cNvPr>
              <p:cNvSpPr/>
              <p:nvPr/>
            </p:nvSpPr>
            <p:spPr>
              <a:xfrm>
                <a:off x="3025329"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D5AA6FD0-626F-2902-4594-45EAD78AA40C}"/>
                  </a:ext>
                </a:extLst>
              </p:cNvPr>
              <p:cNvSpPr/>
              <p:nvPr/>
            </p:nvSpPr>
            <p:spPr>
              <a:xfrm>
                <a:off x="3432871"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2FF833B0-D684-1E38-96EE-2857BB6B4E98}"/>
                  </a:ext>
                </a:extLst>
              </p:cNvPr>
              <p:cNvSpPr/>
              <p:nvPr/>
            </p:nvSpPr>
            <p:spPr>
              <a:xfrm>
                <a:off x="3840416"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9403460-A925-248A-9810-026D1532A3A9}"/>
                  </a:ext>
                </a:extLst>
              </p:cNvPr>
              <p:cNvSpPr/>
              <p:nvPr/>
            </p:nvSpPr>
            <p:spPr>
              <a:xfrm>
                <a:off x="1395158"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F4486C1C-CA33-A1BB-AF16-C8B6C3788EB1}"/>
                  </a:ext>
                </a:extLst>
              </p:cNvPr>
              <p:cNvSpPr/>
              <p:nvPr/>
            </p:nvSpPr>
            <p:spPr>
              <a:xfrm>
                <a:off x="1802701"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93398A4-D1B1-59F2-06F0-E8E845D30EC3}"/>
                  </a:ext>
                </a:extLst>
              </p:cNvPr>
              <p:cNvSpPr/>
              <p:nvPr/>
            </p:nvSpPr>
            <p:spPr>
              <a:xfrm>
                <a:off x="2210243"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4F7BBF54-F3C9-933B-EA21-8C6479A9D256}"/>
                  </a:ext>
                </a:extLst>
              </p:cNvPr>
              <p:cNvSpPr/>
              <p:nvPr/>
            </p:nvSpPr>
            <p:spPr>
              <a:xfrm>
                <a:off x="2617786"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C971AB3D-37A6-61C6-038B-54797B1A8276}"/>
                  </a:ext>
                </a:extLst>
              </p:cNvPr>
              <p:cNvSpPr/>
              <p:nvPr/>
            </p:nvSpPr>
            <p:spPr>
              <a:xfrm>
                <a:off x="3025329"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39A209A5-AD15-7438-02D2-9F9D835BC979}"/>
                  </a:ext>
                </a:extLst>
              </p:cNvPr>
              <p:cNvSpPr/>
              <p:nvPr/>
            </p:nvSpPr>
            <p:spPr>
              <a:xfrm>
                <a:off x="3432871"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6EFDF91C-2F3A-91C4-7BC4-0254D546245C}"/>
                  </a:ext>
                </a:extLst>
              </p:cNvPr>
              <p:cNvSpPr/>
              <p:nvPr/>
            </p:nvSpPr>
            <p:spPr>
              <a:xfrm>
                <a:off x="3840416"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E12130BB-C0D6-F3C3-79A9-5FAF149F5993}"/>
                  </a:ext>
                </a:extLst>
              </p:cNvPr>
              <p:cNvSpPr/>
              <p:nvPr/>
            </p:nvSpPr>
            <p:spPr>
              <a:xfrm>
                <a:off x="1395156"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8E5B3C98-C67B-B361-29C6-D92902BFE931}"/>
                  </a:ext>
                </a:extLst>
              </p:cNvPr>
              <p:cNvSpPr/>
              <p:nvPr/>
            </p:nvSpPr>
            <p:spPr>
              <a:xfrm>
                <a:off x="1802698"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71E19D-3595-2539-8A39-F29ECDF2BDB9}"/>
                  </a:ext>
                </a:extLst>
              </p:cNvPr>
              <p:cNvSpPr/>
              <p:nvPr/>
            </p:nvSpPr>
            <p:spPr>
              <a:xfrm>
                <a:off x="2210241"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9039C9FB-1712-1077-4D7D-04A4754E5AED}"/>
                  </a:ext>
                </a:extLst>
              </p:cNvPr>
              <p:cNvSpPr/>
              <p:nvPr/>
            </p:nvSpPr>
            <p:spPr>
              <a:xfrm>
                <a:off x="2617783"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4B0ACC94-FC9E-65D3-5173-6F81571C8BD9}"/>
                  </a:ext>
                </a:extLst>
              </p:cNvPr>
              <p:cNvSpPr/>
              <p:nvPr/>
            </p:nvSpPr>
            <p:spPr>
              <a:xfrm>
                <a:off x="3025326"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4CE4163D-A4C2-9F55-CB41-27F530340959}"/>
                  </a:ext>
                </a:extLst>
              </p:cNvPr>
              <p:cNvSpPr/>
              <p:nvPr/>
            </p:nvSpPr>
            <p:spPr>
              <a:xfrm>
                <a:off x="1393093" y="1682199"/>
                <a:ext cx="2855165" cy="353945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E8D7BDF1-128F-61FE-9ED5-389209F364A7}"/>
                </a:ext>
              </a:extLst>
            </p:cNvPr>
            <p:cNvSpPr/>
            <p:nvPr/>
          </p:nvSpPr>
          <p:spPr>
            <a:xfrm>
              <a:off x="6421222" y="3253592"/>
              <a:ext cx="882398" cy="1078201"/>
            </a:xfrm>
            <a:prstGeom prst="rect">
              <a:avLst/>
            </a:prstGeom>
            <a:solidFill>
              <a:schemeClr val="bg1">
                <a:alpha val="75176"/>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93A13B1F-BC7E-C9E3-E828-33E7C7CB1344}"/>
                </a:ext>
              </a:extLst>
            </p:cNvPr>
            <p:cNvGrpSpPr/>
            <p:nvPr/>
          </p:nvGrpSpPr>
          <p:grpSpPr>
            <a:xfrm>
              <a:off x="6534901" y="3373204"/>
              <a:ext cx="853888" cy="1048851"/>
              <a:chOff x="1393093" y="1682199"/>
              <a:chExt cx="2881531" cy="3539455"/>
            </a:xfrm>
          </p:grpSpPr>
          <p:sp>
            <p:nvSpPr>
              <p:cNvPr id="70" name="Rectangle 69">
                <a:extLst>
                  <a:ext uri="{FF2B5EF4-FFF2-40B4-BE49-F238E27FC236}">
                    <a16:creationId xmlns:a16="http://schemas.microsoft.com/office/drawing/2014/main" id="{B65DD7AE-FDC8-549A-B905-1BF8294EFF54}"/>
                  </a:ext>
                </a:extLst>
              </p:cNvPr>
              <p:cNvSpPr/>
              <p:nvPr/>
            </p:nvSpPr>
            <p:spPr>
              <a:xfrm>
                <a:off x="1395156" y="1691431"/>
                <a:ext cx="2879468" cy="1333246"/>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68F247F9-3B4B-7CBE-51B4-D4967AEC60BF}"/>
                  </a:ext>
                </a:extLst>
              </p:cNvPr>
              <p:cNvSpPr/>
              <p:nvPr/>
            </p:nvSpPr>
            <p:spPr>
              <a:xfrm>
                <a:off x="1395159" y="1697057"/>
                <a:ext cx="2877403" cy="3524597"/>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3E019CD-B8C3-8341-C38E-BCEE1F50EB26}"/>
                  </a:ext>
                </a:extLst>
              </p:cNvPr>
              <p:cNvSpPr/>
              <p:nvPr/>
            </p:nvSpPr>
            <p:spPr>
              <a:xfrm>
                <a:off x="1802701"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6C7C34E-5C35-1476-AEAF-D3761FD6F3F6}"/>
                  </a:ext>
                </a:extLst>
              </p:cNvPr>
              <p:cNvSpPr/>
              <p:nvPr/>
            </p:nvSpPr>
            <p:spPr>
              <a:xfrm>
                <a:off x="2210244"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FA96115-ACC7-F046-7154-DC974736EE79}"/>
                  </a:ext>
                </a:extLst>
              </p:cNvPr>
              <p:cNvSpPr/>
              <p:nvPr/>
            </p:nvSpPr>
            <p:spPr>
              <a:xfrm>
                <a:off x="2617786"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651CD88-8910-5617-8347-A58BA6D6906B}"/>
                  </a:ext>
                </a:extLst>
              </p:cNvPr>
              <p:cNvSpPr/>
              <p:nvPr/>
            </p:nvSpPr>
            <p:spPr>
              <a:xfrm>
                <a:off x="3025329"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1318DFC-260C-7B99-EB38-C179DDBEC1DD}"/>
                  </a:ext>
                </a:extLst>
              </p:cNvPr>
              <p:cNvSpPr/>
              <p:nvPr/>
            </p:nvSpPr>
            <p:spPr>
              <a:xfrm>
                <a:off x="3432871"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1760358-EC35-FF8A-2CBD-7A7B4C2670DD}"/>
                  </a:ext>
                </a:extLst>
              </p:cNvPr>
              <p:cNvSpPr/>
              <p:nvPr/>
            </p:nvSpPr>
            <p:spPr>
              <a:xfrm>
                <a:off x="3840416"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FA2E755-CFE0-2F00-EC20-F4EA60589AC3}"/>
                  </a:ext>
                </a:extLst>
              </p:cNvPr>
              <p:cNvSpPr/>
              <p:nvPr/>
            </p:nvSpPr>
            <p:spPr>
              <a:xfrm>
                <a:off x="1395159"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619FA2C-CD7A-25BC-5E42-D5DE17C4D72A}"/>
                  </a:ext>
                </a:extLst>
              </p:cNvPr>
              <p:cNvSpPr/>
              <p:nvPr/>
            </p:nvSpPr>
            <p:spPr>
              <a:xfrm>
                <a:off x="1802702"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397C9C2-9E29-65AE-7C34-ACC9B072FDFD}"/>
                  </a:ext>
                </a:extLst>
              </p:cNvPr>
              <p:cNvSpPr/>
              <p:nvPr/>
            </p:nvSpPr>
            <p:spPr>
              <a:xfrm>
                <a:off x="2210244"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01ABC96-8BF9-5B7A-FD8A-81E093F97AEA}"/>
                  </a:ext>
                </a:extLst>
              </p:cNvPr>
              <p:cNvSpPr/>
              <p:nvPr/>
            </p:nvSpPr>
            <p:spPr>
              <a:xfrm>
                <a:off x="2617787"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677271DC-29EA-0388-7FFF-9CAE74518841}"/>
                  </a:ext>
                </a:extLst>
              </p:cNvPr>
              <p:cNvSpPr/>
              <p:nvPr/>
            </p:nvSpPr>
            <p:spPr>
              <a:xfrm>
                <a:off x="3025330"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424203B-9EF8-D965-C37E-69D95D89DE05}"/>
                  </a:ext>
                </a:extLst>
              </p:cNvPr>
              <p:cNvSpPr/>
              <p:nvPr/>
            </p:nvSpPr>
            <p:spPr>
              <a:xfrm>
                <a:off x="3432872"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4F626D84-672C-CEC8-92AF-A643EE3598EF}"/>
                  </a:ext>
                </a:extLst>
              </p:cNvPr>
              <p:cNvSpPr/>
              <p:nvPr/>
            </p:nvSpPr>
            <p:spPr>
              <a:xfrm>
                <a:off x="3840417"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11F34A6B-CC1F-ADD2-474F-4B0DFCEA5B6F}"/>
                  </a:ext>
                </a:extLst>
              </p:cNvPr>
              <p:cNvSpPr/>
              <p:nvPr/>
            </p:nvSpPr>
            <p:spPr>
              <a:xfrm>
                <a:off x="1395158"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704C52F-2FB6-F6DC-D9FB-6E066356AF86}"/>
                  </a:ext>
                </a:extLst>
              </p:cNvPr>
              <p:cNvSpPr/>
              <p:nvPr/>
            </p:nvSpPr>
            <p:spPr>
              <a:xfrm>
                <a:off x="1802701"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1D3836D-18C1-D0F1-BEAC-8A4EEDE829B6}"/>
                  </a:ext>
                </a:extLst>
              </p:cNvPr>
              <p:cNvSpPr/>
              <p:nvPr/>
            </p:nvSpPr>
            <p:spPr>
              <a:xfrm>
                <a:off x="2210243"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E97B7E54-8E9C-53D6-DCA4-72345CC1C51F}"/>
                  </a:ext>
                </a:extLst>
              </p:cNvPr>
              <p:cNvSpPr/>
              <p:nvPr/>
            </p:nvSpPr>
            <p:spPr>
              <a:xfrm>
                <a:off x="2617786"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1ADD4B2-4111-6172-FEE2-5B1DA2E9A86D}"/>
                  </a:ext>
                </a:extLst>
              </p:cNvPr>
              <p:cNvSpPr/>
              <p:nvPr/>
            </p:nvSpPr>
            <p:spPr>
              <a:xfrm>
                <a:off x="3025329"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2F83102-5896-29F1-37BA-75995560312E}"/>
                  </a:ext>
                </a:extLst>
              </p:cNvPr>
              <p:cNvSpPr/>
              <p:nvPr/>
            </p:nvSpPr>
            <p:spPr>
              <a:xfrm>
                <a:off x="3432871"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63D3F14-A00C-5C23-124F-2F4DA51D49A3}"/>
                  </a:ext>
                </a:extLst>
              </p:cNvPr>
              <p:cNvSpPr/>
              <p:nvPr/>
            </p:nvSpPr>
            <p:spPr>
              <a:xfrm>
                <a:off x="3840416"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8A6F771-F457-2FB7-4B92-B3EEB4766669}"/>
                  </a:ext>
                </a:extLst>
              </p:cNvPr>
              <p:cNvSpPr/>
              <p:nvPr/>
            </p:nvSpPr>
            <p:spPr>
              <a:xfrm>
                <a:off x="1395158"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8E755F8-2991-DADE-23F9-EC1A1F1FF584}"/>
                  </a:ext>
                </a:extLst>
              </p:cNvPr>
              <p:cNvSpPr/>
              <p:nvPr/>
            </p:nvSpPr>
            <p:spPr>
              <a:xfrm>
                <a:off x="1802701"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13523EEC-EEEC-C7AF-827A-64B3BDEEE1B5}"/>
                  </a:ext>
                </a:extLst>
              </p:cNvPr>
              <p:cNvSpPr/>
              <p:nvPr/>
            </p:nvSpPr>
            <p:spPr>
              <a:xfrm>
                <a:off x="2210243"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CB45DFE-AB95-4F27-999C-6D9BCFF2B408}"/>
                  </a:ext>
                </a:extLst>
              </p:cNvPr>
              <p:cNvSpPr/>
              <p:nvPr/>
            </p:nvSpPr>
            <p:spPr>
              <a:xfrm>
                <a:off x="2617786"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0FC29845-8483-90D4-E024-F875E27B04E7}"/>
                  </a:ext>
                </a:extLst>
              </p:cNvPr>
              <p:cNvSpPr/>
              <p:nvPr/>
            </p:nvSpPr>
            <p:spPr>
              <a:xfrm>
                <a:off x="3025329"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F4363D0-6FE1-6DA2-FDB7-96387981E91D}"/>
                  </a:ext>
                </a:extLst>
              </p:cNvPr>
              <p:cNvSpPr/>
              <p:nvPr/>
            </p:nvSpPr>
            <p:spPr>
              <a:xfrm>
                <a:off x="3432871"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CDB06CC1-6759-F8D4-956F-71A9A138E50F}"/>
                  </a:ext>
                </a:extLst>
              </p:cNvPr>
              <p:cNvSpPr/>
              <p:nvPr/>
            </p:nvSpPr>
            <p:spPr>
              <a:xfrm>
                <a:off x="3840416"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BBD979E2-72AA-2E5B-1118-EBC6DDA39C64}"/>
                  </a:ext>
                </a:extLst>
              </p:cNvPr>
              <p:cNvSpPr/>
              <p:nvPr/>
            </p:nvSpPr>
            <p:spPr>
              <a:xfrm>
                <a:off x="1395156"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93F8A638-F566-2067-1D31-08403B4C85B3}"/>
                  </a:ext>
                </a:extLst>
              </p:cNvPr>
              <p:cNvSpPr/>
              <p:nvPr/>
            </p:nvSpPr>
            <p:spPr>
              <a:xfrm>
                <a:off x="1802698"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5D29A3D0-C11B-03BA-A390-589BAA349900}"/>
                  </a:ext>
                </a:extLst>
              </p:cNvPr>
              <p:cNvSpPr/>
              <p:nvPr/>
            </p:nvSpPr>
            <p:spPr>
              <a:xfrm>
                <a:off x="2210241"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9D153E81-0725-3420-54B7-5CB44E85B791}"/>
                  </a:ext>
                </a:extLst>
              </p:cNvPr>
              <p:cNvSpPr/>
              <p:nvPr/>
            </p:nvSpPr>
            <p:spPr>
              <a:xfrm>
                <a:off x="2617783"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025217C8-6D2F-45C5-8510-7A7AE228725F}"/>
                  </a:ext>
                </a:extLst>
              </p:cNvPr>
              <p:cNvSpPr/>
              <p:nvPr/>
            </p:nvSpPr>
            <p:spPr>
              <a:xfrm>
                <a:off x="3025326"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CDAE9C90-7A07-8CB6-3F3B-0AC34F08FCA2}"/>
                  </a:ext>
                </a:extLst>
              </p:cNvPr>
              <p:cNvSpPr/>
              <p:nvPr/>
            </p:nvSpPr>
            <p:spPr>
              <a:xfrm>
                <a:off x="1393093" y="1682199"/>
                <a:ext cx="2855165" cy="353945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2DFB4D91-1856-08A8-1FF6-969743FCFCA0}"/>
                </a:ext>
              </a:extLst>
            </p:cNvPr>
            <p:cNvSpPr/>
            <p:nvPr/>
          </p:nvSpPr>
          <p:spPr>
            <a:xfrm>
              <a:off x="6521117" y="3346901"/>
              <a:ext cx="877928" cy="1097280"/>
            </a:xfrm>
            <a:prstGeom prst="rect">
              <a:avLst/>
            </a:prstGeom>
            <a:solidFill>
              <a:schemeClr val="bg1">
                <a:alpha val="75176"/>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A06F1F3-1785-5C16-EB12-4532825AD3E8}"/>
                </a:ext>
              </a:extLst>
            </p:cNvPr>
            <p:cNvGrpSpPr/>
            <p:nvPr/>
          </p:nvGrpSpPr>
          <p:grpSpPr>
            <a:xfrm>
              <a:off x="6652890" y="3478349"/>
              <a:ext cx="884551" cy="1048851"/>
              <a:chOff x="1393093" y="1682199"/>
              <a:chExt cx="2985006" cy="3539455"/>
            </a:xfrm>
          </p:grpSpPr>
          <p:sp>
            <p:nvSpPr>
              <p:cNvPr id="35" name="Rectangle 34">
                <a:extLst>
                  <a:ext uri="{FF2B5EF4-FFF2-40B4-BE49-F238E27FC236}">
                    <a16:creationId xmlns:a16="http://schemas.microsoft.com/office/drawing/2014/main" id="{DA7AB729-4691-6204-8229-C5257970B8BF}"/>
                  </a:ext>
                </a:extLst>
              </p:cNvPr>
              <p:cNvSpPr/>
              <p:nvPr/>
            </p:nvSpPr>
            <p:spPr>
              <a:xfrm>
                <a:off x="1395156" y="1691431"/>
                <a:ext cx="2879468" cy="1333246"/>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E9EE080-DF61-CE6C-0CE1-50A36D5D3702}"/>
                  </a:ext>
                </a:extLst>
              </p:cNvPr>
              <p:cNvSpPr/>
              <p:nvPr/>
            </p:nvSpPr>
            <p:spPr>
              <a:xfrm>
                <a:off x="1395159" y="1697057"/>
                <a:ext cx="2877403" cy="3524597"/>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F2BAE42-E4EE-B713-ADC9-B9A815261926}"/>
                  </a:ext>
                </a:extLst>
              </p:cNvPr>
              <p:cNvSpPr txBox="1"/>
              <p:nvPr/>
            </p:nvSpPr>
            <p:spPr>
              <a:xfrm>
                <a:off x="1395155" y="1774154"/>
                <a:ext cx="2982944" cy="976738"/>
              </a:xfrm>
              <a:prstGeom prst="rect">
                <a:avLst/>
              </a:prstGeom>
              <a:noFill/>
              <a:ln w="28575">
                <a:noFill/>
              </a:ln>
            </p:spPr>
            <p:txBody>
              <a:bodyPr wrap="square" lIns="0" tIns="0" rIns="0" bIns="0" rtlCol="0">
                <a:spAutoFit/>
              </a:bodyPr>
              <a:lstStyle/>
              <a:p>
                <a:pPr algn="ctr">
                  <a:lnSpc>
                    <a:spcPct val="110000"/>
                  </a:lnSpc>
                  <a:spcBef>
                    <a:spcPts val="600"/>
                  </a:spcBef>
                  <a:spcAft>
                    <a:spcPts val="300"/>
                  </a:spcAft>
                  <a:buFont typeface="Arial" panose="020B0604020202020204" pitchFamily="34" charset="0"/>
                  <a:buChar char="​"/>
                </a:pPr>
                <a:r>
                  <a:rPr lang="en-US" b="1" dirty="0"/>
                  <a:t>2022</a:t>
                </a:r>
              </a:p>
            </p:txBody>
          </p:sp>
          <p:sp>
            <p:nvSpPr>
              <p:cNvPr id="38" name="Rectangle 37">
                <a:extLst>
                  <a:ext uri="{FF2B5EF4-FFF2-40B4-BE49-F238E27FC236}">
                    <a16:creationId xmlns:a16="http://schemas.microsoft.com/office/drawing/2014/main" id="{803F716C-017A-C3D4-E63F-23CE825E4FB0}"/>
                  </a:ext>
                </a:extLst>
              </p:cNvPr>
              <p:cNvSpPr/>
              <p:nvPr/>
            </p:nvSpPr>
            <p:spPr>
              <a:xfrm>
                <a:off x="1802701"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B11BBDB-F178-5E72-6480-7D346202F5A5}"/>
                  </a:ext>
                </a:extLst>
              </p:cNvPr>
              <p:cNvSpPr/>
              <p:nvPr/>
            </p:nvSpPr>
            <p:spPr>
              <a:xfrm>
                <a:off x="2210244"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9891FE1-2B06-BAAA-81D0-1A05C5F988EA}"/>
                  </a:ext>
                </a:extLst>
              </p:cNvPr>
              <p:cNvSpPr/>
              <p:nvPr/>
            </p:nvSpPr>
            <p:spPr>
              <a:xfrm>
                <a:off x="2617786"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22320D6-325C-951C-E36F-62D7BF757438}"/>
                  </a:ext>
                </a:extLst>
              </p:cNvPr>
              <p:cNvSpPr/>
              <p:nvPr/>
            </p:nvSpPr>
            <p:spPr>
              <a:xfrm>
                <a:off x="3025329"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BA37BD-96C0-D3F5-910E-142F01E7E817}"/>
                  </a:ext>
                </a:extLst>
              </p:cNvPr>
              <p:cNvSpPr/>
              <p:nvPr/>
            </p:nvSpPr>
            <p:spPr>
              <a:xfrm>
                <a:off x="3432871"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43FB796-6DEC-0CA9-5659-301DFF3C4197}"/>
                  </a:ext>
                </a:extLst>
              </p:cNvPr>
              <p:cNvSpPr/>
              <p:nvPr/>
            </p:nvSpPr>
            <p:spPr>
              <a:xfrm>
                <a:off x="3840416" y="3014624"/>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1385B91-7E5B-D1E1-36B2-D9D4C5C2BB86}"/>
                  </a:ext>
                </a:extLst>
              </p:cNvPr>
              <p:cNvSpPr/>
              <p:nvPr/>
            </p:nvSpPr>
            <p:spPr>
              <a:xfrm>
                <a:off x="1395159"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AC1F51-C8AC-A026-394D-E83E44E8498E}"/>
                  </a:ext>
                </a:extLst>
              </p:cNvPr>
              <p:cNvSpPr/>
              <p:nvPr/>
            </p:nvSpPr>
            <p:spPr>
              <a:xfrm>
                <a:off x="1802702"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DF53347-0EB3-DACB-80F9-5388F8CCAFE9}"/>
                  </a:ext>
                </a:extLst>
              </p:cNvPr>
              <p:cNvSpPr/>
              <p:nvPr/>
            </p:nvSpPr>
            <p:spPr>
              <a:xfrm>
                <a:off x="2210244"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B3DB239-7594-90AB-F866-64174A702D3D}"/>
                  </a:ext>
                </a:extLst>
              </p:cNvPr>
              <p:cNvSpPr/>
              <p:nvPr/>
            </p:nvSpPr>
            <p:spPr>
              <a:xfrm>
                <a:off x="2617787"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FC8EAB8-2EE6-C547-E3E2-F0845C317E56}"/>
                  </a:ext>
                </a:extLst>
              </p:cNvPr>
              <p:cNvSpPr/>
              <p:nvPr/>
            </p:nvSpPr>
            <p:spPr>
              <a:xfrm>
                <a:off x="3025330"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CEE104C-B23A-1096-0067-2BC4128242F6}"/>
                  </a:ext>
                </a:extLst>
              </p:cNvPr>
              <p:cNvSpPr/>
              <p:nvPr/>
            </p:nvSpPr>
            <p:spPr>
              <a:xfrm>
                <a:off x="3432872"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F3BC081-3544-7564-5357-D1E6E20C445E}"/>
                  </a:ext>
                </a:extLst>
              </p:cNvPr>
              <p:cNvSpPr/>
              <p:nvPr/>
            </p:nvSpPr>
            <p:spPr>
              <a:xfrm>
                <a:off x="3840417" y="3492509"/>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E031A1B-1825-6B1D-FFCA-53AA0E78C567}"/>
                  </a:ext>
                </a:extLst>
              </p:cNvPr>
              <p:cNvSpPr/>
              <p:nvPr/>
            </p:nvSpPr>
            <p:spPr>
              <a:xfrm>
                <a:off x="1395158"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5ED432D-6F2A-6A93-DDAB-0DDBB48FD9ED}"/>
                  </a:ext>
                </a:extLst>
              </p:cNvPr>
              <p:cNvSpPr/>
              <p:nvPr/>
            </p:nvSpPr>
            <p:spPr>
              <a:xfrm>
                <a:off x="1802701"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7D67A3E-738C-B1E6-40D1-49F2B83E649E}"/>
                  </a:ext>
                </a:extLst>
              </p:cNvPr>
              <p:cNvSpPr/>
              <p:nvPr/>
            </p:nvSpPr>
            <p:spPr>
              <a:xfrm>
                <a:off x="2210243"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4AD85B7-2B78-6378-532E-DC0FCF34B023}"/>
                  </a:ext>
                </a:extLst>
              </p:cNvPr>
              <p:cNvSpPr/>
              <p:nvPr/>
            </p:nvSpPr>
            <p:spPr>
              <a:xfrm>
                <a:off x="2617786"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84CC436-6B2C-E232-3139-6375BC4C6D02}"/>
                  </a:ext>
                </a:extLst>
              </p:cNvPr>
              <p:cNvSpPr/>
              <p:nvPr/>
            </p:nvSpPr>
            <p:spPr>
              <a:xfrm>
                <a:off x="3025329"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3906E31-AD4F-F9FD-2D2B-2EB3BF7E84AF}"/>
                  </a:ext>
                </a:extLst>
              </p:cNvPr>
              <p:cNvSpPr/>
              <p:nvPr/>
            </p:nvSpPr>
            <p:spPr>
              <a:xfrm>
                <a:off x="3432871"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F87811F-3A04-E62F-C667-55E8D549F21E}"/>
                  </a:ext>
                </a:extLst>
              </p:cNvPr>
              <p:cNvSpPr/>
              <p:nvPr/>
            </p:nvSpPr>
            <p:spPr>
              <a:xfrm>
                <a:off x="3840416" y="3901863"/>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CD980FC-C684-9DD4-9847-6016B87B14E6}"/>
                  </a:ext>
                </a:extLst>
              </p:cNvPr>
              <p:cNvSpPr/>
              <p:nvPr/>
            </p:nvSpPr>
            <p:spPr>
              <a:xfrm>
                <a:off x="1395158"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76A15FD-BDCE-FE93-9FB1-BCC5DA7AF644}"/>
                  </a:ext>
                </a:extLst>
              </p:cNvPr>
              <p:cNvSpPr/>
              <p:nvPr/>
            </p:nvSpPr>
            <p:spPr>
              <a:xfrm>
                <a:off x="1802701"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891F0AA-D85C-CE6E-C026-2A0F6DF1FBD4}"/>
                  </a:ext>
                </a:extLst>
              </p:cNvPr>
              <p:cNvSpPr/>
              <p:nvPr/>
            </p:nvSpPr>
            <p:spPr>
              <a:xfrm>
                <a:off x="2210243"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7002A7C-16FC-3EC1-40AA-5378D3E5C30D}"/>
                  </a:ext>
                </a:extLst>
              </p:cNvPr>
              <p:cNvSpPr/>
              <p:nvPr/>
            </p:nvSpPr>
            <p:spPr>
              <a:xfrm>
                <a:off x="2617786"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5A45D0C-EE4A-F4A9-98F3-3602DBD588CE}"/>
                  </a:ext>
                </a:extLst>
              </p:cNvPr>
              <p:cNvSpPr/>
              <p:nvPr/>
            </p:nvSpPr>
            <p:spPr>
              <a:xfrm>
                <a:off x="3025329"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9D74F3A-ADC0-08B5-8092-E505A5E9A343}"/>
                  </a:ext>
                </a:extLst>
              </p:cNvPr>
              <p:cNvSpPr/>
              <p:nvPr/>
            </p:nvSpPr>
            <p:spPr>
              <a:xfrm>
                <a:off x="3432871"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6535BAD9-CBF3-11E1-762C-8911336E7CC1}"/>
                  </a:ext>
                </a:extLst>
              </p:cNvPr>
              <p:cNvSpPr/>
              <p:nvPr/>
            </p:nvSpPr>
            <p:spPr>
              <a:xfrm>
                <a:off x="3840416" y="4291616"/>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DFF9953-4214-E35C-9797-3A6A2BFFDD3C}"/>
                  </a:ext>
                </a:extLst>
              </p:cNvPr>
              <p:cNvSpPr/>
              <p:nvPr/>
            </p:nvSpPr>
            <p:spPr>
              <a:xfrm>
                <a:off x="1395156"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70C8B1F-3355-CA09-E628-2A1AC32C7EF8}"/>
                  </a:ext>
                </a:extLst>
              </p:cNvPr>
              <p:cNvSpPr/>
              <p:nvPr/>
            </p:nvSpPr>
            <p:spPr>
              <a:xfrm>
                <a:off x="1802698"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54F0DE5-C6A5-21FF-8759-06D8D31882BA}"/>
                  </a:ext>
                </a:extLst>
              </p:cNvPr>
              <p:cNvSpPr/>
              <p:nvPr/>
            </p:nvSpPr>
            <p:spPr>
              <a:xfrm>
                <a:off x="2210241"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8A8769B-0FD9-0542-B288-DF1F69B55A3E}"/>
                  </a:ext>
                </a:extLst>
              </p:cNvPr>
              <p:cNvSpPr/>
              <p:nvPr/>
            </p:nvSpPr>
            <p:spPr>
              <a:xfrm>
                <a:off x="2617783" y="4759448"/>
                <a:ext cx="407842" cy="462206"/>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D606C7DE-1BA1-F740-2A6C-3F89993382B6}"/>
                  </a:ext>
                </a:extLst>
              </p:cNvPr>
              <p:cNvSpPr/>
              <p:nvPr/>
            </p:nvSpPr>
            <p:spPr>
              <a:xfrm>
                <a:off x="1393093" y="1682199"/>
                <a:ext cx="2855165" cy="353945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5" name="Straight Connector 144">
              <a:extLst>
                <a:ext uri="{FF2B5EF4-FFF2-40B4-BE49-F238E27FC236}">
                  <a16:creationId xmlns:a16="http://schemas.microsoft.com/office/drawing/2014/main" id="{E71EDB87-8CD6-BB16-36FD-6F79E641260A}"/>
                </a:ext>
              </a:extLst>
            </p:cNvPr>
            <p:cNvCxnSpPr/>
            <p:nvPr/>
          </p:nvCxnSpPr>
          <p:spPr>
            <a:xfrm>
              <a:off x="7167680" y="4280018"/>
              <a:ext cx="66891" cy="86565"/>
            </a:xfrm>
            <a:prstGeom prst="line">
              <a:avLst/>
            </a:prstGeom>
            <a:ln w="28575">
              <a:solidFill>
                <a:srgbClr val="B32C2C"/>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8EEA449D-A2AF-3CC4-BE0E-B07B3263B06E}"/>
                </a:ext>
              </a:extLst>
            </p:cNvPr>
            <p:cNvCxnSpPr>
              <a:cxnSpLocks/>
            </p:cNvCxnSpPr>
            <p:nvPr/>
          </p:nvCxnSpPr>
          <p:spPr>
            <a:xfrm flipH="1">
              <a:off x="7167679" y="4280017"/>
              <a:ext cx="80820" cy="93254"/>
            </a:xfrm>
            <a:prstGeom prst="line">
              <a:avLst/>
            </a:prstGeom>
            <a:ln w="28575">
              <a:solidFill>
                <a:srgbClr val="B32C2C"/>
              </a:solidFill>
            </a:ln>
          </p:spPr>
          <p:style>
            <a:lnRef idx="1">
              <a:schemeClr val="accent1"/>
            </a:lnRef>
            <a:fillRef idx="0">
              <a:schemeClr val="accent1"/>
            </a:fillRef>
            <a:effectRef idx="0">
              <a:schemeClr val="accent1"/>
            </a:effectRef>
            <a:fontRef idx="minor">
              <a:schemeClr val="tx1"/>
            </a:fontRef>
          </p:style>
        </p:cxnSp>
      </p:grpSp>
      <p:grpSp>
        <p:nvGrpSpPr>
          <p:cNvPr id="310" name="Group 309">
            <a:extLst>
              <a:ext uri="{FF2B5EF4-FFF2-40B4-BE49-F238E27FC236}">
                <a16:creationId xmlns:a16="http://schemas.microsoft.com/office/drawing/2014/main" id="{3286C016-B412-B579-E661-B43BD848DD4E}"/>
              </a:ext>
            </a:extLst>
          </p:cNvPr>
          <p:cNvGrpSpPr/>
          <p:nvPr/>
        </p:nvGrpSpPr>
        <p:grpSpPr>
          <a:xfrm>
            <a:off x="712327" y="4718808"/>
            <a:ext cx="1714262" cy="1980203"/>
            <a:chOff x="8005664" y="2746343"/>
            <a:chExt cx="2064052" cy="2384257"/>
          </a:xfrm>
        </p:grpSpPr>
        <p:grpSp>
          <p:nvGrpSpPr>
            <p:cNvPr id="283" name="Group 282">
              <a:extLst>
                <a:ext uri="{FF2B5EF4-FFF2-40B4-BE49-F238E27FC236}">
                  <a16:creationId xmlns:a16="http://schemas.microsoft.com/office/drawing/2014/main" id="{991256C8-258F-A83A-8093-A44A0B57855D}"/>
                </a:ext>
              </a:extLst>
            </p:cNvPr>
            <p:cNvGrpSpPr/>
            <p:nvPr/>
          </p:nvGrpSpPr>
          <p:grpSpPr>
            <a:xfrm rot="954005">
              <a:off x="9211923" y="2746343"/>
              <a:ext cx="845072" cy="1526365"/>
              <a:chOff x="8046076" y="789108"/>
              <a:chExt cx="845072" cy="1526365"/>
            </a:xfrm>
          </p:grpSpPr>
          <p:sp>
            <p:nvSpPr>
              <p:cNvPr id="282" name="Rounded Rectangle 244">
                <a:extLst>
                  <a:ext uri="{FF2B5EF4-FFF2-40B4-BE49-F238E27FC236}">
                    <a16:creationId xmlns:a16="http://schemas.microsoft.com/office/drawing/2014/main" id="{EF18D632-99DE-A755-9307-F767538362D9}"/>
                  </a:ext>
                </a:extLst>
              </p:cNvPr>
              <p:cNvSpPr/>
              <p:nvPr/>
            </p:nvSpPr>
            <p:spPr>
              <a:xfrm>
                <a:off x="8046076" y="1223949"/>
                <a:ext cx="845072" cy="1091524"/>
              </a:xfrm>
              <a:custGeom>
                <a:avLst/>
                <a:gdLst>
                  <a:gd name="connsiteX0" fmla="*/ 0 w 1004651"/>
                  <a:gd name="connsiteY0" fmla="*/ 308850 h 996131"/>
                  <a:gd name="connsiteX1" fmla="*/ 308850 w 1004651"/>
                  <a:gd name="connsiteY1" fmla="*/ 0 h 996131"/>
                  <a:gd name="connsiteX2" fmla="*/ 695801 w 1004651"/>
                  <a:gd name="connsiteY2" fmla="*/ 0 h 996131"/>
                  <a:gd name="connsiteX3" fmla="*/ 1004651 w 1004651"/>
                  <a:gd name="connsiteY3" fmla="*/ 308850 h 996131"/>
                  <a:gd name="connsiteX4" fmla="*/ 1004651 w 1004651"/>
                  <a:gd name="connsiteY4" fmla="*/ 687281 h 996131"/>
                  <a:gd name="connsiteX5" fmla="*/ 695801 w 1004651"/>
                  <a:gd name="connsiteY5" fmla="*/ 996131 h 996131"/>
                  <a:gd name="connsiteX6" fmla="*/ 308850 w 1004651"/>
                  <a:gd name="connsiteY6" fmla="*/ 996131 h 996131"/>
                  <a:gd name="connsiteX7" fmla="*/ 0 w 1004651"/>
                  <a:gd name="connsiteY7" fmla="*/ 687281 h 996131"/>
                  <a:gd name="connsiteX8" fmla="*/ 0 w 1004651"/>
                  <a:gd name="connsiteY8" fmla="*/ 308850 h 996131"/>
                  <a:gd name="connsiteX0" fmla="*/ 0 w 1004651"/>
                  <a:gd name="connsiteY0" fmla="*/ 308850 h 1007265"/>
                  <a:gd name="connsiteX1" fmla="*/ 308850 w 1004651"/>
                  <a:gd name="connsiteY1" fmla="*/ 0 h 1007265"/>
                  <a:gd name="connsiteX2" fmla="*/ 695801 w 1004651"/>
                  <a:gd name="connsiteY2" fmla="*/ 0 h 1007265"/>
                  <a:gd name="connsiteX3" fmla="*/ 1004651 w 1004651"/>
                  <a:gd name="connsiteY3" fmla="*/ 308850 h 1007265"/>
                  <a:gd name="connsiteX4" fmla="*/ 1004651 w 1004651"/>
                  <a:gd name="connsiteY4" fmla="*/ 687281 h 1007265"/>
                  <a:gd name="connsiteX5" fmla="*/ 695801 w 1004651"/>
                  <a:gd name="connsiteY5" fmla="*/ 996131 h 1007265"/>
                  <a:gd name="connsiteX6" fmla="*/ 308850 w 1004651"/>
                  <a:gd name="connsiteY6" fmla="*/ 996131 h 1007265"/>
                  <a:gd name="connsiteX7" fmla="*/ 0 w 1004651"/>
                  <a:gd name="connsiteY7" fmla="*/ 687281 h 1007265"/>
                  <a:gd name="connsiteX8" fmla="*/ 0 w 1004651"/>
                  <a:gd name="connsiteY8" fmla="*/ 308850 h 1007265"/>
                  <a:gd name="connsiteX0" fmla="*/ 0 w 1004651"/>
                  <a:gd name="connsiteY0" fmla="*/ 308850 h 1017333"/>
                  <a:gd name="connsiteX1" fmla="*/ 308850 w 1004651"/>
                  <a:gd name="connsiteY1" fmla="*/ 0 h 1017333"/>
                  <a:gd name="connsiteX2" fmla="*/ 695801 w 1004651"/>
                  <a:gd name="connsiteY2" fmla="*/ 0 h 1017333"/>
                  <a:gd name="connsiteX3" fmla="*/ 1004651 w 1004651"/>
                  <a:gd name="connsiteY3" fmla="*/ 308850 h 1017333"/>
                  <a:gd name="connsiteX4" fmla="*/ 1004651 w 1004651"/>
                  <a:gd name="connsiteY4" fmla="*/ 687281 h 1017333"/>
                  <a:gd name="connsiteX5" fmla="*/ 695801 w 1004651"/>
                  <a:gd name="connsiteY5" fmla="*/ 996131 h 1017333"/>
                  <a:gd name="connsiteX6" fmla="*/ 308850 w 1004651"/>
                  <a:gd name="connsiteY6" fmla="*/ 996131 h 1017333"/>
                  <a:gd name="connsiteX7" fmla="*/ 0 w 1004651"/>
                  <a:gd name="connsiteY7" fmla="*/ 687281 h 1017333"/>
                  <a:gd name="connsiteX8" fmla="*/ 0 w 1004651"/>
                  <a:gd name="connsiteY8" fmla="*/ 308850 h 1017333"/>
                  <a:gd name="connsiteX0" fmla="*/ 0 w 1004651"/>
                  <a:gd name="connsiteY0" fmla="*/ 308850 h 1017333"/>
                  <a:gd name="connsiteX1" fmla="*/ 308850 w 1004651"/>
                  <a:gd name="connsiteY1" fmla="*/ 0 h 1017333"/>
                  <a:gd name="connsiteX2" fmla="*/ 695801 w 1004651"/>
                  <a:gd name="connsiteY2" fmla="*/ 0 h 1017333"/>
                  <a:gd name="connsiteX3" fmla="*/ 1004651 w 1004651"/>
                  <a:gd name="connsiteY3" fmla="*/ 308850 h 1017333"/>
                  <a:gd name="connsiteX4" fmla="*/ 1004651 w 1004651"/>
                  <a:gd name="connsiteY4" fmla="*/ 687281 h 1017333"/>
                  <a:gd name="connsiteX5" fmla="*/ 695801 w 1004651"/>
                  <a:gd name="connsiteY5" fmla="*/ 996131 h 1017333"/>
                  <a:gd name="connsiteX6" fmla="*/ 308850 w 1004651"/>
                  <a:gd name="connsiteY6" fmla="*/ 996131 h 1017333"/>
                  <a:gd name="connsiteX7" fmla="*/ 0 w 1004651"/>
                  <a:gd name="connsiteY7" fmla="*/ 687281 h 1017333"/>
                  <a:gd name="connsiteX8" fmla="*/ 0 w 1004651"/>
                  <a:gd name="connsiteY8" fmla="*/ 308850 h 1017333"/>
                  <a:gd name="connsiteX0" fmla="*/ 0 w 1004651"/>
                  <a:gd name="connsiteY0" fmla="*/ 308850 h 1017333"/>
                  <a:gd name="connsiteX1" fmla="*/ 308850 w 1004651"/>
                  <a:gd name="connsiteY1" fmla="*/ 0 h 1017333"/>
                  <a:gd name="connsiteX2" fmla="*/ 695801 w 1004651"/>
                  <a:gd name="connsiteY2" fmla="*/ 0 h 1017333"/>
                  <a:gd name="connsiteX3" fmla="*/ 1004651 w 1004651"/>
                  <a:gd name="connsiteY3" fmla="*/ 308850 h 1017333"/>
                  <a:gd name="connsiteX4" fmla="*/ 1004651 w 1004651"/>
                  <a:gd name="connsiteY4" fmla="*/ 687281 h 1017333"/>
                  <a:gd name="connsiteX5" fmla="*/ 695801 w 1004651"/>
                  <a:gd name="connsiteY5" fmla="*/ 996131 h 1017333"/>
                  <a:gd name="connsiteX6" fmla="*/ 308850 w 1004651"/>
                  <a:gd name="connsiteY6" fmla="*/ 996131 h 1017333"/>
                  <a:gd name="connsiteX7" fmla="*/ 0 w 1004651"/>
                  <a:gd name="connsiteY7" fmla="*/ 687281 h 1017333"/>
                  <a:gd name="connsiteX8" fmla="*/ 0 w 1004651"/>
                  <a:gd name="connsiteY8" fmla="*/ 308850 h 1017333"/>
                  <a:gd name="connsiteX0" fmla="*/ 0 w 1004651"/>
                  <a:gd name="connsiteY0" fmla="*/ 308850 h 1017333"/>
                  <a:gd name="connsiteX1" fmla="*/ 308850 w 1004651"/>
                  <a:gd name="connsiteY1" fmla="*/ 0 h 1017333"/>
                  <a:gd name="connsiteX2" fmla="*/ 695801 w 1004651"/>
                  <a:gd name="connsiteY2" fmla="*/ 0 h 1017333"/>
                  <a:gd name="connsiteX3" fmla="*/ 1004651 w 1004651"/>
                  <a:gd name="connsiteY3" fmla="*/ 308850 h 1017333"/>
                  <a:gd name="connsiteX4" fmla="*/ 1004651 w 1004651"/>
                  <a:gd name="connsiteY4" fmla="*/ 687281 h 1017333"/>
                  <a:gd name="connsiteX5" fmla="*/ 695801 w 1004651"/>
                  <a:gd name="connsiteY5" fmla="*/ 996131 h 1017333"/>
                  <a:gd name="connsiteX6" fmla="*/ 308850 w 1004651"/>
                  <a:gd name="connsiteY6" fmla="*/ 996131 h 1017333"/>
                  <a:gd name="connsiteX7" fmla="*/ 0 w 1004651"/>
                  <a:gd name="connsiteY7" fmla="*/ 687281 h 1017333"/>
                  <a:gd name="connsiteX8" fmla="*/ 0 w 1004651"/>
                  <a:gd name="connsiteY8" fmla="*/ 308850 h 1017333"/>
                  <a:gd name="connsiteX0" fmla="*/ 0 w 1004651"/>
                  <a:gd name="connsiteY0" fmla="*/ 308850 h 1017333"/>
                  <a:gd name="connsiteX1" fmla="*/ 308850 w 1004651"/>
                  <a:gd name="connsiteY1" fmla="*/ 0 h 1017333"/>
                  <a:gd name="connsiteX2" fmla="*/ 695801 w 1004651"/>
                  <a:gd name="connsiteY2" fmla="*/ 0 h 1017333"/>
                  <a:gd name="connsiteX3" fmla="*/ 1004651 w 1004651"/>
                  <a:gd name="connsiteY3" fmla="*/ 308850 h 1017333"/>
                  <a:gd name="connsiteX4" fmla="*/ 1004651 w 1004651"/>
                  <a:gd name="connsiteY4" fmla="*/ 687281 h 1017333"/>
                  <a:gd name="connsiteX5" fmla="*/ 695801 w 1004651"/>
                  <a:gd name="connsiteY5" fmla="*/ 996131 h 1017333"/>
                  <a:gd name="connsiteX6" fmla="*/ 308850 w 1004651"/>
                  <a:gd name="connsiteY6" fmla="*/ 996131 h 1017333"/>
                  <a:gd name="connsiteX7" fmla="*/ 0 w 1004651"/>
                  <a:gd name="connsiteY7" fmla="*/ 687281 h 1017333"/>
                  <a:gd name="connsiteX8" fmla="*/ 0 w 1004651"/>
                  <a:gd name="connsiteY8" fmla="*/ 308850 h 1017333"/>
                  <a:gd name="connsiteX0" fmla="*/ 0 w 1004651"/>
                  <a:gd name="connsiteY0" fmla="*/ 322767 h 1031250"/>
                  <a:gd name="connsiteX1" fmla="*/ 308850 w 1004651"/>
                  <a:gd name="connsiteY1" fmla="*/ 13917 h 1031250"/>
                  <a:gd name="connsiteX2" fmla="*/ 695801 w 1004651"/>
                  <a:gd name="connsiteY2" fmla="*/ 13917 h 1031250"/>
                  <a:gd name="connsiteX3" fmla="*/ 1004651 w 1004651"/>
                  <a:gd name="connsiteY3" fmla="*/ 322767 h 1031250"/>
                  <a:gd name="connsiteX4" fmla="*/ 1004651 w 1004651"/>
                  <a:gd name="connsiteY4" fmla="*/ 701198 h 1031250"/>
                  <a:gd name="connsiteX5" fmla="*/ 695801 w 1004651"/>
                  <a:gd name="connsiteY5" fmla="*/ 1010048 h 1031250"/>
                  <a:gd name="connsiteX6" fmla="*/ 308850 w 1004651"/>
                  <a:gd name="connsiteY6" fmla="*/ 1010048 h 1031250"/>
                  <a:gd name="connsiteX7" fmla="*/ 0 w 1004651"/>
                  <a:gd name="connsiteY7" fmla="*/ 701198 h 1031250"/>
                  <a:gd name="connsiteX8" fmla="*/ 0 w 1004651"/>
                  <a:gd name="connsiteY8" fmla="*/ 322767 h 1031250"/>
                  <a:gd name="connsiteX0" fmla="*/ 0 w 1004651"/>
                  <a:gd name="connsiteY0" fmla="*/ 332336 h 1040819"/>
                  <a:gd name="connsiteX1" fmla="*/ 308850 w 1004651"/>
                  <a:gd name="connsiteY1" fmla="*/ 23486 h 1040819"/>
                  <a:gd name="connsiteX2" fmla="*/ 695801 w 1004651"/>
                  <a:gd name="connsiteY2" fmla="*/ 23486 h 1040819"/>
                  <a:gd name="connsiteX3" fmla="*/ 1004651 w 1004651"/>
                  <a:gd name="connsiteY3" fmla="*/ 332336 h 1040819"/>
                  <a:gd name="connsiteX4" fmla="*/ 1004651 w 1004651"/>
                  <a:gd name="connsiteY4" fmla="*/ 710767 h 1040819"/>
                  <a:gd name="connsiteX5" fmla="*/ 695801 w 1004651"/>
                  <a:gd name="connsiteY5" fmla="*/ 1019617 h 1040819"/>
                  <a:gd name="connsiteX6" fmla="*/ 308850 w 1004651"/>
                  <a:gd name="connsiteY6" fmla="*/ 1019617 h 1040819"/>
                  <a:gd name="connsiteX7" fmla="*/ 0 w 1004651"/>
                  <a:gd name="connsiteY7" fmla="*/ 710767 h 1040819"/>
                  <a:gd name="connsiteX8" fmla="*/ 0 w 1004651"/>
                  <a:gd name="connsiteY8" fmla="*/ 332336 h 1040819"/>
                  <a:gd name="connsiteX0" fmla="*/ 0 w 1004651"/>
                  <a:gd name="connsiteY0" fmla="*/ 332336 h 1040819"/>
                  <a:gd name="connsiteX1" fmla="*/ 308850 w 1004651"/>
                  <a:gd name="connsiteY1" fmla="*/ 23486 h 1040819"/>
                  <a:gd name="connsiteX2" fmla="*/ 695801 w 1004651"/>
                  <a:gd name="connsiteY2" fmla="*/ 23486 h 1040819"/>
                  <a:gd name="connsiteX3" fmla="*/ 1004651 w 1004651"/>
                  <a:gd name="connsiteY3" fmla="*/ 332336 h 1040819"/>
                  <a:gd name="connsiteX4" fmla="*/ 1004651 w 1004651"/>
                  <a:gd name="connsiteY4" fmla="*/ 710767 h 1040819"/>
                  <a:gd name="connsiteX5" fmla="*/ 695801 w 1004651"/>
                  <a:gd name="connsiteY5" fmla="*/ 1019617 h 1040819"/>
                  <a:gd name="connsiteX6" fmla="*/ 308850 w 1004651"/>
                  <a:gd name="connsiteY6" fmla="*/ 1019617 h 1040819"/>
                  <a:gd name="connsiteX7" fmla="*/ 0 w 1004651"/>
                  <a:gd name="connsiteY7" fmla="*/ 710767 h 1040819"/>
                  <a:gd name="connsiteX8" fmla="*/ 0 w 1004651"/>
                  <a:gd name="connsiteY8" fmla="*/ 332336 h 1040819"/>
                  <a:gd name="connsiteX0" fmla="*/ 0 w 1004651"/>
                  <a:gd name="connsiteY0" fmla="*/ 332336 h 1040819"/>
                  <a:gd name="connsiteX1" fmla="*/ 308850 w 1004651"/>
                  <a:gd name="connsiteY1" fmla="*/ 23486 h 1040819"/>
                  <a:gd name="connsiteX2" fmla="*/ 695801 w 1004651"/>
                  <a:gd name="connsiteY2" fmla="*/ 23486 h 1040819"/>
                  <a:gd name="connsiteX3" fmla="*/ 1004651 w 1004651"/>
                  <a:gd name="connsiteY3" fmla="*/ 332336 h 1040819"/>
                  <a:gd name="connsiteX4" fmla="*/ 1004651 w 1004651"/>
                  <a:gd name="connsiteY4" fmla="*/ 710767 h 1040819"/>
                  <a:gd name="connsiteX5" fmla="*/ 695801 w 1004651"/>
                  <a:gd name="connsiteY5" fmla="*/ 1019617 h 1040819"/>
                  <a:gd name="connsiteX6" fmla="*/ 308850 w 1004651"/>
                  <a:gd name="connsiteY6" fmla="*/ 1019617 h 1040819"/>
                  <a:gd name="connsiteX7" fmla="*/ 0 w 1004651"/>
                  <a:gd name="connsiteY7" fmla="*/ 710767 h 1040819"/>
                  <a:gd name="connsiteX8" fmla="*/ 0 w 1004651"/>
                  <a:gd name="connsiteY8" fmla="*/ 332336 h 1040819"/>
                  <a:gd name="connsiteX0" fmla="*/ 0 w 1008134"/>
                  <a:gd name="connsiteY0" fmla="*/ 332336 h 1040819"/>
                  <a:gd name="connsiteX1" fmla="*/ 308850 w 1008134"/>
                  <a:gd name="connsiteY1" fmla="*/ 23486 h 1040819"/>
                  <a:gd name="connsiteX2" fmla="*/ 695801 w 1008134"/>
                  <a:gd name="connsiteY2" fmla="*/ 23486 h 1040819"/>
                  <a:gd name="connsiteX3" fmla="*/ 1004651 w 1008134"/>
                  <a:gd name="connsiteY3" fmla="*/ 332336 h 1040819"/>
                  <a:gd name="connsiteX4" fmla="*/ 1004651 w 1008134"/>
                  <a:gd name="connsiteY4" fmla="*/ 710767 h 1040819"/>
                  <a:gd name="connsiteX5" fmla="*/ 695801 w 1008134"/>
                  <a:gd name="connsiteY5" fmla="*/ 1019617 h 1040819"/>
                  <a:gd name="connsiteX6" fmla="*/ 308850 w 1008134"/>
                  <a:gd name="connsiteY6" fmla="*/ 1019617 h 1040819"/>
                  <a:gd name="connsiteX7" fmla="*/ 0 w 1008134"/>
                  <a:gd name="connsiteY7" fmla="*/ 710767 h 1040819"/>
                  <a:gd name="connsiteX8" fmla="*/ 0 w 1008134"/>
                  <a:gd name="connsiteY8" fmla="*/ 332336 h 1040819"/>
                  <a:gd name="connsiteX0" fmla="*/ 339 w 1008473"/>
                  <a:gd name="connsiteY0" fmla="*/ 332336 h 1040819"/>
                  <a:gd name="connsiteX1" fmla="*/ 309189 w 1008473"/>
                  <a:gd name="connsiteY1" fmla="*/ 23486 h 1040819"/>
                  <a:gd name="connsiteX2" fmla="*/ 696140 w 1008473"/>
                  <a:gd name="connsiteY2" fmla="*/ 23486 h 1040819"/>
                  <a:gd name="connsiteX3" fmla="*/ 1004990 w 1008473"/>
                  <a:gd name="connsiteY3" fmla="*/ 332336 h 1040819"/>
                  <a:gd name="connsiteX4" fmla="*/ 1004990 w 1008473"/>
                  <a:gd name="connsiteY4" fmla="*/ 710767 h 1040819"/>
                  <a:gd name="connsiteX5" fmla="*/ 696140 w 1008473"/>
                  <a:gd name="connsiteY5" fmla="*/ 1019617 h 1040819"/>
                  <a:gd name="connsiteX6" fmla="*/ 309189 w 1008473"/>
                  <a:gd name="connsiteY6" fmla="*/ 1019617 h 1040819"/>
                  <a:gd name="connsiteX7" fmla="*/ 339 w 1008473"/>
                  <a:gd name="connsiteY7" fmla="*/ 710767 h 1040819"/>
                  <a:gd name="connsiteX8" fmla="*/ 339 w 1008473"/>
                  <a:gd name="connsiteY8" fmla="*/ 332336 h 1040819"/>
                  <a:gd name="connsiteX0" fmla="*/ 2359 w 1010493"/>
                  <a:gd name="connsiteY0" fmla="*/ 332336 h 1040819"/>
                  <a:gd name="connsiteX1" fmla="*/ 311209 w 1010493"/>
                  <a:gd name="connsiteY1" fmla="*/ 23486 h 1040819"/>
                  <a:gd name="connsiteX2" fmla="*/ 698160 w 1010493"/>
                  <a:gd name="connsiteY2" fmla="*/ 23486 h 1040819"/>
                  <a:gd name="connsiteX3" fmla="*/ 1007010 w 1010493"/>
                  <a:gd name="connsiteY3" fmla="*/ 332336 h 1040819"/>
                  <a:gd name="connsiteX4" fmla="*/ 1007010 w 1010493"/>
                  <a:gd name="connsiteY4" fmla="*/ 710767 h 1040819"/>
                  <a:gd name="connsiteX5" fmla="*/ 698160 w 1010493"/>
                  <a:gd name="connsiteY5" fmla="*/ 1019617 h 1040819"/>
                  <a:gd name="connsiteX6" fmla="*/ 311209 w 1010493"/>
                  <a:gd name="connsiteY6" fmla="*/ 1019617 h 1040819"/>
                  <a:gd name="connsiteX7" fmla="*/ 2359 w 1010493"/>
                  <a:gd name="connsiteY7" fmla="*/ 710767 h 1040819"/>
                  <a:gd name="connsiteX8" fmla="*/ 2359 w 1010493"/>
                  <a:gd name="connsiteY8" fmla="*/ 332336 h 1040819"/>
                  <a:gd name="connsiteX0" fmla="*/ 2359 w 1010493"/>
                  <a:gd name="connsiteY0" fmla="*/ 332336 h 1019617"/>
                  <a:gd name="connsiteX1" fmla="*/ 311209 w 1010493"/>
                  <a:gd name="connsiteY1" fmla="*/ 23486 h 1019617"/>
                  <a:gd name="connsiteX2" fmla="*/ 698160 w 1010493"/>
                  <a:gd name="connsiteY2" fmla="*/ 23486 h 1019617"/>
                  <a:gd name="connsiteX3" fmla="*/ 1007010 w 1010493"/>
                  <a:gd name="connsiteY3" fmla="*/ 332336 h 1019617"/>
                  <a:gd name="connsiteX4" fmla="*/ 1007010 w 1010493"/>
                  <a:gd name="connsiteY4" fmla="*/ 710767 h 1019617"/>
                  <a:gd name="connsiteX5" fmla="*/ 698160 w 1010493"/>
                  <a:gd name="connsiteY5" fmla="*/ 1019617 h 1019617"/>
                  <a:gd name="connsiteX6" fmla="*/ 2359 w 1010493"/>
                  <a:gd name="connsiteY6" fmla="*/ 710767 h 1019617"/>
                  <a:gd name="connsiteX7" fmla="*/ 2359 w 1010493"/>
                  <a:gd name="connsiteY7" fmla="*/ 332336 h 1019617"/>
                  <a:gd name="connsiteX0" fmla="*/ 2359 w 1010493"/>
                  <a:gd name="connsiteY0" fmla="*/ 332336 h 1030046"/>
                  <a:gd name="connsiteX1" fmla="*/ 311209 w 1010493"/>
                  <a:gd name="connsiteY1" fmla="*/ 23486 h 1030046"/>
                  <a:gd name="connsiteX2" fmla="*/ 698160 w 1010493"/>
                  <a:gd name="connsiteY2" fmla="*/ 23486 h 1030046"/>
                  <a:gd name="connsiteX3" fmla="*/ 1007010 w 1010493"/>
                  <a:gd name="connsiteY3" fmla="*/ 332336 h 1030046"/>
                  <a:gd name="connsiteX4" fmla="*/ 1007010 w 1010493"/>
                  <a:gd name="connsiteY4" fmla="*/ 710767 h 1030046"/>
                  <a:gd name="connsiteX5" fmla="*/ 486641 w 1010493"/>
                  <a:gd name="connsiteY5" fmla="*/ 1030046 h 1030046"/>
                  <a:gd name="connsiteX6" fmla="*/ 2359 w 1010493"/>
                  <a:gd name="connsiteY6" fmla="*/ 710767 h 1030046"/>
                  <a:gd name="connsiteX7" fmla="*/ 2359 w 1010493"/>
                  <a:gd name="connsiteY7" fmla="*/ 332336 h 1030046"/>
                  <a:gd name="connsiteX0" fmla="*/ 2359 w 1010493"/>
                  <a:gd name="connsiteY0" fmla="*/ 332336 h 1030256"/>
                  <a:gd name="connsiteX1" fmla="*/ 311209 w 1010493"/>
                  <a:gd name="connsiteY1" fmla="*/ 23486 h 1030256"/>
                  <a:gd name="connsiteX2" fmla="*/ 698160 w 1010493"/>
                  <a:gd name="connsiteY2" fmla="*/ 23486 h 1030256"/>
                  <a:gd name="connsiteX3" fmla="*/ 1007010 w 1010493"/>
                  <a:gd name="connsiteY3" fmla="*/ 332336 h 1030256"/>
                  <a:gd name="connsiteX4" fmla="*/ 1007010 w 1010493"/>
                  <a:gd name="connsiteY4" fmla="*/ 710767 h 1030256"/>
                  <a:gd name="connsiteX5" fmla="*/ 486641 w 1010493"/>
                  <a:gd name="connsiteY5" fmla="*/ 1030046 h 1030256"/>
                  <a:gd name="connsiteX6" fmla="*/ 2359 w 1010493"/>
                  <a:gd name="connsiteY6" fmla="*/ 710767 h 1030256"/>
                  <a:gd name="connsiteX7" fmla="*/ 2359 w 1010493"/>
                  <a:gd name="connsiteY7" fmla="*/ 332336 h 1030256"/>
                  <a:gd name="connsiteX0" fmla="*/ 2359 w 1010493"/>
                  <a:gd name="connsiteY0" fmla="*/ 332336 h 1030070"/>
                  <a:gd name="connsiteX1" fmla="*/ 311209 w 1010493"/>
                  <a:gd name="connsiteY1" fmla="*/ 23486 h 1030070"/>
                  <a:gd name="connsiteX2" fmla="*/ 698160 w 1010493"/>
                  <a:gd name="connsiteY2" fmla="*/ 23486 h 1030070"/>
                  <a:gd name="connsiteX3" fmla="*/ 1007010 w 1010493"/>
                  <a:gd name="connsiteY3" fmla="*/ 332336 h 1030070"/>
                  <a:gd name="connsiteX4" fmla="*/ 1007010 w 1010493"/>
                  <a:gd name="connsiteY4" fmla="*/ 710767 h 1030070"/>
                  <a:gd name="connsiteX5" fmla="*/ 486641 w 1010493"/>
                  <a:gd name="connsiteY5" fmla="*/ 1030046 h 1030070"/>
                  <a:gd name="connsiteX6" fmla="*/ 2359 w 1010493"/>
                  <a:gd name="connsiteY6" fmla="*/ 710767 h 1030070"/>
                  <a:gd name="connsiteX7" fmla="*/ 2359 w 1010493"/>
                  <a:gd name="connsiteY7" fmla="*/ 332336 h 1030070"/>
                  <a:gd name="connsiteX0" fmla="*/ 2359 w 1010493"/>
                  <a:gd name="connsiteY0" fmla="*/ 332336 h 1030327"/>
                  <a:gd name="connsiteX1" fmla="*/ 311209 w 1010493"/>
                  <a:gd name="connsiteY1" fmla="*/ 23486 h 1030327"/>
                  <a:gd name="connsiteX2" fmla="*/ 698160 w 1010493"/>
                  <a:gd name="connsiteY2" fmla="*/ 23486 h 1030327"/>
                  <a:gd name="connsiteX3" fmla="*/ 1007010 w 1010493"/>
                  <a:gd name="connsiteY3" fmla="*/ 332336 h 1030327"/>
                  <a:gd name="connsiteX4" fmla="*/ 1007010 w 1010493"/>
                  <a:gd name="connsiteY4" fmla="*/ 710767 h 1030327"/>
                  <a:gd name="connsiteX5" fmla="*/ 486641 w 1010493"/>
                  <a:gd name="connsiteY5" fmla="*/ 1030046 h 1030327"/>
                  <a:gd name="connsiteX6" fmla="*/ 2359 w 1010493"/>
                  <a:gd name="connsiteY6" fmla="*/ 710767 h 1030327"/>
                  <a:gd name="connsiteX7" fmla="*/ 2359 w 1010493"/>
                  <a:gd name="connsiteY7" fmla="*/ 332336 h 1030327"/>
                  <a:gd name="connsiteX0" fmla="*/ 2359 w 1010493"/>
                  <a:gd name="connsiteY0" fmla="*/ 332336 h 1033309"/>
                  <a:gd name="connsiteX1" fmla="*/ 311209 w 1010493"/>
                  <a:gd name="connsiteY1" fmla="*/ 23486 h 1033309"/>
                  <a:gd name="connsiteX2" fmla="*/ 698160 w 1010493"/>
                  <a:gd name="connsiteY2" fmla="*/ 23486 h 1033309"/>
                  <a:gd name="connsiteX3" fmla="*/ 1007010 w 1010493"/>
                  <a:gd name="connsiteY3" fmla="*/ 332336 h 1033309"/>
                  <a:gd name="connsiteX4" fmla="*/ 1007010 w 1010493"/>
                  <a:gd name="connsiteY4" fmla="*/ 710767 h 1033309"/>
                  <a:gd name="connsiteX5" fmla="*/ 486641 w 1010493"/>
                  <a:gd name="connsiteY5" fmla="*/ 1030046 h 1033309"/>
                  <a:gd name="connsiteX6" fmla="*/ 2359 w 1010493"/>
                  <a:gd name="connsiteY6" fmla="*/ 710767 h 1033309"/>
                  <a:gd name="connsiteX7" fmla="*/ 2359 w 1010493"/>
                  <a:gd name="connsiteY7" fmla="*/ 332336 h 1033309"/>
                  <a:gd name="connsiteX0" fmla="*/ 2359 w 1010493"/>
                  <a:gd name="connsiteY0" fmla="*/ 332336 h 1035884"/>
                  <a:gd name="connsiteX1" fmla="*/ 311209 w 1010493"/>
                  <a:gd name="connsiteY1" fmla="*/ 23486 h 1035884"/>
                  <a:gd name="connsiteX2" fmla="*/ 698160 w 1010493"/>
                  <a:gd name="connsiteY2" fmla="*/ 23486 h 1035884"/>
                  <a:gd name="connsiteX3" fmla="*/ 1007010 w 1010493"/>
                  <a:gd name="connsiteY3" fmla="*/ 332336 h 1035884"/>
                  <a:gd name="connsiteX4" fmla="*/ 1007010 w 1010493"/>
                  <a:gd name="connsiteY4" fmla="*/ 710767 h 1035884"/>
                  <a:gd name="connsiteX5" fmla="*/ 486641 w 1010493"/>
                  <a:gd name="connsiteY5" fmla="*/ 1032652 h 1035884"/>
                  <a:gd name="connsiteX6" fmla="*/ 2359 w 1010493"/>
                  <a:gd name="connsiteY6" fmla="*/ 710767 h 1035884"/>
                  <a:gd name="connsiteX7" fmla="*/ 2359 w 1010493"/>
                  <a:gd name="connsiteY7" fmla="*/ 332336 h 1035884"/>
                  <a:gd name="connsiteX0" fmla="*/ 2359 w 1010493"/>
                  <a:gd name="connsiteY0" fmla="*/ 332336 h 1048772"/>
                  <a:gd name="connsiteX1" fmla="*/ 311209 w 1010493"/>
                  <a:gd name="connsiteY1" fmla="*/ 23486 h 1048772"/>
                  <a:gd name="connsiteX2" fmla="*/ 698160 w 1010493"/>
                  <a:gd name="connsiteY2" fmla="*/ 23486 h 1048772"/>
                  <a:gd name="connsiteX3" fmla="*/ 1007010 w 1010493"/>
                  <a:gd name="connsiteY3" fmla="*/ 332336 h 1048772"/>
                  <a:gd name="connsiteX4" fmla="*/ 1007010 w 1010493"/>
                  <a:gd name="connsiteY4" fmla="*/ 710767 h 1048772"/>
                  <a:gd name="connsiteX5" fmla="*/ 499658 w 1010493"/>
                  <a:gd name="connsiteY5" fmla="*/ 1045689 h 1048772"/>
                  <a:gd name="connsiteX6" fmla="*/ 2359 w 1010493"/>
                  <a:gd name="connsiteY6" fmla="*/ 710767 h 1048772"/>
                  <a:gd name="connsiteX7" fmla="*/ 2359 w 1010493"/>
                  <a:gd name="connsiteY7" fmla="*/ 332336 h 1048772"/>
                  <a:gd name="connsiteX0" fmla="*/ 2359 w 1010493"/>
                  <a:gd name="connsiteY0" fmla="*/ 332336 h 1045711"/>
                  <a:gd name="connsiteX1" fmla="*/ 311209 w 1010493"/>
                  <a:gd name="connsiteY1" fmla="*/ 23486 h 1045711"/>
                  <a:gd name="connsiteX2" fmla="*/ 698160 w 1010493"/>
                  <a:gd name="connsiteY2" fmla="*/ 23486 h 1045711"/>
                  <a:gd name="connsiteX3" fmla="*/ 1007010 w 1010493"/>
                  <a:gd name="connsiteY3" fmla="*/ 332336 h 1045711"/>
                  <a:gd name="connsiteX4" fmla="*/ 1007010 w 1010493"/>
                  <a:gd name="connsiteY4" fmla="*/ 710767 h 1045711"/>
                  <a:gd name="connsiteX5" fmla="*/ 499658 w 1010493"/>
                  <a:gd name="connsiteY5" fmla="*/ 1045689 h 1045711"/>
                  <a:gd name="connsiteX6" fmla="*/ 2359 w 1010493"/>
                  <a:gd name="connsiteY6" fmla="*/ 710767 h 1045711"/>
                  <a:gd name="connsiteX7" fmla="*/ 2359 w 1010493"/>
                  <a:gd name="connsiteY7" fmla="*/ 332336 h 1045711"/>
                  <a:gd name="connsiteX0" fmla="*/ 2359 w 1010493"/>
                  <a:gd name="connsiteY0" fmla="*/ 332336 h 1045713"/>
                  <a:gd name="connsiteX1" fmla="*/ 311209 w 1010493"/>
                  <a:gd name="connsiteY1" fmla="*/ 23486 h 1045713"/>
                  <a:gd name="connsiteX2" fmla="*/ 698160 w 1010493"/>
                  <a:gd name="connsiteY2" fmla="*/ 23486 h 1045713"/>
                  <a:gd name="connsiteX3" fmla="*/ 1007010 w 1010493"/>
                  <a:gd name="connsiteY3" fmla="*/ 332336 h 1045713"/>
                  <a:gd name="connsiteX4" fmla="*/ 1007010 w 1010493"/>
                  <a:gd name="connsiteY4" fmla="*/ 710767 h 1045713"/>
                  <a:gd name="connsiteX5" fmla="*/ 499658 w 1010493"/>
                  <a:gd name="connsiteY5" fmla="*/ 1045689 h 1045713"/>
                  <a:gd name="connsiteX6" fmla="*/ 2359 w 1010493"/>
                  <a:gd name="connsiteY6" fmla="*/ 710767 h 1045713"/>
                  <a:gd name="connsiteX7" fmla="*/ 2359 w 1010493"/>
                  <a:gd name="connsiteY7" fmla="*/ 332336 h 1045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493" h="1045713">
                    <a:moveTo>
                      <a:pt x="2359" y="332336"/>
                    </a:moveTo>
                    <a:cubicBezTo>
                      <a:pt x="2359" y="161763"/>
                      <a:pt x="140636" y="23486"/>
                      <a:pt x="311209" y="23486"/>
                    </a:cubicBezTo>
                    <a:cubicBezTo>
                      <a:pt x="465245" y="-7829"/>
                      <a:pt x="569176" y="-7829"/>
                      <a:pt x="698160" y="23486"/>
                    </a:cubicBezTo>
                    <a:cubicBezTo>
                      <a:pt x="906311" y="29749"/>
                      <a:pt x="1007010" y="161763"/>
                      <a:pt x="1007010" y="332336"/>
                    </a:cubicBezTo>
                    <a:cubicBezTo>
                      <a:pt x="998719" y="482484"/>
                      <a:pt x="1017999" y="564785"/>
                      <a:pt x="1007010" y="710767"/>
                    </a:cubicBezTo>
                    <a:cubicBezTo>
                      <a:pt x="1007010" y="881340"/>
                      <a:pt x="917547" y="1043083"/>
                      <a:pt x="499658" y="1045689"/>
                    </a:cubicBezTo>
                    <a:cubicBezTo>
                      <a:pt x="81769" y="1048295"/>
                      <a:pt x="4431" y="840958"/>
                      <a:pt x="2359" y="710767"/>
                    </a:cubicBezTo>
                    <a:cubicBezTo>
                      <a:pt x="-2121" y="600806"/>
                      <a:pt x="888" y="506487"/>
                      <a:pt x="2359" y="332336"/>
                    </a:cubicBezTo>
                    <a:close/>
                  </a:path>
                </a:pathLst>
              </a:custGeom>
              <a:solidFill>
                <a:srgbClr val="C4C4C4">
                  <a:alpha val="6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1" name="Group 280">
                <a:extLst>
                  <a:ext uri="{FF2B5EF4-FFF2-40B4-BE49-F238E27FC236}">
                    <a16:creationId xmlns:a16="http://schemas.microsoft.com/office/drawing/2014/main" id="{6563330E-2009-DB89-1F48-C597342C9FA7}"/>
                  </a:ext>
                </a:extLst>
              </p:cNvPr>
              <p:cNvGrpSpPr/>
              <p:nvPr/>
            </p:nvGrpSpPr>
            <p:grpSpPr>
              <a:xfrm>
                <a:off x="8087270" y="789108"/>
                <a:ext cx="768859" cy="1489914"/>
                <a:chOff x="7845809" y="328961"/>
                <a:chExt cx="999803" cy="1937443"/>
              </a:xfrm>
            </p:grpSpPr>
            <p:grpSp>
              <p:nvGrpSpPr>
                <p:cNvPr id="266" name="Group 265">
                  <a:extLst>
                    <a:ext uri="{FF2B5EF4-FFF2-40B4-BE49-F238E27FC236}">
                      <a16:creationId xmlns:a16="http://schemas.microsoft.com/office/drawing/2014/main" id="{4F76FB77-A5A9-276E-BEE8-FD07B35B4E62}"/>
                    </a:ext>
                  </a:extLst>
                </p:cNvPr>
                <p:cNvGrpSpPr/>
                <p:nvPr/>
              </p:nvGrpSpPr>
              <p:grpSpPr>
                <a:xfrm>
                  <a:off x="8159548" y="328961"/>
                  <a:ext cx="237111" cy="655120"/>
                  <a:chOff x="8179604" y="237995"/>
                  <a:chExt cx="237111" cy="655120"/>
                </a:xfrm>
              </p:grpSpPr>
              <p:sp>
                <p:nvSpPr>
                  <p:cNvPr id="246" name="Freeform 245">
                    <a:extLst>
                      <a:ext uri="{FF2B5EF4-FFF2-40B4-BE49-F238E27FC236}">
                        <a16:creationId xmlns:a16="http://schemas.microsoft.com/office/drawing/2014/main" id="{513450DD-1284-9E4A-C13B-5264971D142D}"/>
                      </a:ext>
                    </a:extLst>
                  </p:cNvPr>
                  <p:cNvSpPr/>
                  <p:nvPr/>
                </p:nvSpPr>
                <p:spPr>
                  <a:xfrm>
                    <a:off x="8179604" y="237995"/>
                    <a:ext cx="235463" cy="651353"/>
                  </a:xfrm>
                  <a:custGeom>
                    <a:avLst/>
                    <a:gdLst>
                      <a:gd name="connsiteX0" fmla="*/ 181519 w 235463"/>
                      <a:gd name="connsiteY0" fmla="*/ 651353 h 651353"/>
                      <a:gd name="connsiteX1" fmla="*/ 225360 w 235463"/>
                      <a:gd name="connsiteY1" fmla="*/ 419621 h 651353"/>
                      <a:gd name="connsiteX2" fmla="*/ 12418 w 235463"/>
                      <a:gd name="connsiteY2" fmla="*/ 206679 h 651353"/>
                      <a:gd name="connsiteX3" fmla="*/ 43733 w 235463"/>
                      <a:gd name="connsiteY3" fmla="*/ 0 h 651353"/>
                    </a:gdLst>
                    <a:ahLst/>
                    <a:cxnLst>
                      <a:cxn ang="0">
                        <a:pos x="connsiteX0" y="connsiteY0"/>
                      </a:cxn>
                      <a:cxn ang="0">
                        <a:pos x="connsiteX1" y="connsiteY1"/>
                      </a:cxn>
                      <a:cxn ang="0">
                        <a:pos x="connsiteX2" y="connsiteY2"/>
                      </a:cxn>
                      <a:cxn ang="0">
                        <a:pos x="connsiteX3" y="connsiteY3"/>
                      </a:cxn>
                    </a:cxnLst>
                    <a:rect l="l" t="t" r="r" b="b"/>
                    <a:pathLst>
                      <a:path w="235463" h="651353">
                        <a:moveTo>
                          <a:pt x="181519" y="651353"/>
                        </a:moveTo>
                        <a:cubicBezTo>
                          <a:pt x="217531" y="572543"/>
                          <a:pt x="253543" y="493733"/>
                          <a:pt x="225360" y="419621"/>
                        </a:cubicBezTo>
                        <a:cubicBezTo>
                          <a:pt x="197177" y="345509"/>
                          <a:pt x="42689" y="276616"/>
                          <a:pt x="12418" y="206679"/>
                        </a:cubicBezTo>
                        <a:cubicBezTo>
                          <a:pt x="-17853" y="136742"/>
                          <a:pt x="12940" y="68371"/>
                          <a:pt x="43733" y="0"/>
                        </a:cubicBezTo>
                      </a:path>
                    </a:pathLst>
                  </a:custGeom>
                  <a:noFill/>
                  <a:ln w="76200">
                    <a:solidFill>
                      <a:srgbClr val="C4C4C4">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Freeform 246">
                    <a:extLst>
                      <a:ext uri="{FF2B5EF4-FFF2-40B4-BE49-F238E27FC236}">
                        <a16:creationId xmlns:a16="http://schemas.microsoft.com/office/drawing/2014/main" id="{EAE64A3D-C0A1-C4AC-C0E2-201E86CA00C3}"/>
                      </a:ext>
                    </a:extLst>
                  </p:cNvPr>
                  <p:cNvSpPr/>
                  <p:nvPr/>
                </p:nvSpPr>
                <p:spPr>
                  <a:xfrm>
                    <a:off x="8181252" y="241762"/>
                    <a:ext cx="235463" cy="651353"/>
                  </a:xfrm>
                  <a:custGeom>
                    <a:avLst/>
                    <a:gdLst>
                      <a:gd name="connsiteX0" fmla="*/ 181519 w 235463"/>
                      <a:gd name="connsiteY0" fmla="*/ 651353 h 651353"/>
                      <a:gd name="connsiteX1" fmla="*/ 225360 w 235463"/>
                      <a:gd name="connsiteY1" fmla="*/ 419621 h 651353"/>
                      <a:gd name="connsiteX2" fmla="*/ 12418 w 235463"/>
                      <a:gd name="connsiteY2" fmla="*/ 206679 h 651353"/>
                      <a:gd name="connsiteX3" fmla="*/ 43733 w 235463"/>
                      <a:gd name="connsiteY3" fmla="*/ 0 h 651353"/>
                    </a:gdLst>
                    <a:ahLst/>
                    <a:cxnLst>
                      <a:cxn ang="0">
                        <a:pos x="connsiteX0" y="connsiteY0"/>
                      </a:cxn>
                      <a:cxn ang="0">
                        <a:pos x="connsiteX1" y="connsiteY1"/>
                      </a:cxn>
                      <a:cxn ang="0">
                        <a:pos x="connsiteX2" y="connsiteY2"/>
                      </a:cxn>
                      <a:cxn ang="0">
                        <a:pos x="connsiteX3" y="connsiteY3"/>
                      </a:cxn>
                    </a:cxnLst>
                    <a:rect l="l" t="t" r="r" b="b"/>
                    <a:pathLst>
                      <a:path w="235463" h="651353">
                        <a:moveTo>
                          <a:pt x="181519" y="651353"/>
                        </a:moveTo>
                        <a:cubicBezTo>
                          <a:pt x="217531" y="572543"/>
                          <a:pt x="253543" y="493733"/>
                          <a:pt x="225360" y="419621"/>
                        </a:cubicBezTo>
                        <a:cubicBezTo>
                          <a:pt x="197177" y="345509"/>
                          <a:pt x="42689" y="276616"/>
                          <a:pt x="12418" y="206679"/>
                        </a:cubicBezTo>
                        <a:cubicBezTo>
                          <a:pt x="-17853" y="136742"/>
                          <a:pt x="12940" y="68371"/>
                          <a:pt x="43733" y="0"/>
                        </a:cubicBezTo>
                      </a:path>
                    </a:pathLst>
                  </a:custGeom>
                  <a:noFill/>
                  <a:ln w="38100">
                    <a:solidFill>
                      <a:srgbClr val="B3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7" name="Freeform 276">
                  <a:extLst>
                    <a:ext uri="{FF2B5EF4-FFF2-40B4-BE49-F238E27FC236}">
                      <a16:creationId xmlns:a16="http://schemas.microsoft.com/office/drawing/2014/main" id="{07C464A1-0253-85E4-7504-0448A378EFC7}"/>
                    </a:ext>
                  </a:extLst>
                </p:cNvPr>
                <p:cNvSpPr/>
                <p:nvPr/>
              </p:nvSpPr>
              <p:spPr>
                <a:xfrm>
                  <a:off x="8059526" y="637865"/>
                  <a:ext cx="165682" cy="376115"/>
                </a:xfrm>
                <a:custGeom>
                  <a:avLst/>
                  <a:gdLst>
                    <a:gd name="connsiteX0" fmla="*/ 80007 w 165682"/>
                    <a:gd name="connsiteY0" fmla="*/ 56344 h 376115"/>
                    <a:gd name="connsiteX1" fmla="*/ 51083 w 165682"/>
                    <a:gd name="connsiteY1" fmla="*/ 85268 h 376115"/>
                    <a:gd name="connsiteX2" fmla="*/ 80007 w 165682"/>
                    <a:gd name="connsiteY2" fmla="*/ 114192 h 376115"/>
                    <a:gd name="connsiteX3" fmla="*/ 108931 w 165682"/>
                    <a:gd name="connsiteY3" fmla="*/ 85268 h 376115"/>
                    <a:gd name="connsiteX4" fmla="*/ 80007 w 165682"/>
                    <a:gd name="connsiteY4" fmla="*/ 56344 h 376115"/>
                    <a:gd name="connsiteX5" fmla="*/ 82841 w 165682"/>
                    <a:gd name="connsiteY5" fmla="*/ 0 h 376115"/>
                    <a:gd name="connsiteX6" fmla="*/ 165682 w 165682"/>
                    <a:gd name="connsiteY6" fmla="*/ 82841 h 376115"/>
                    <a:gd name="connsiteX7" fmla="*/ 115087 w 165682"/>
                    <a:gd name="connsiteY7" fmla="*/ 159172 h 376115"/>
                    <a:gd name="connsiteX8" fmla="*/ 113050 w 165682"/>
                    <a:gd name="connsiteY8" fmla="*/ 159583 h 376115"/>
                    <a:gd name="connsiteX9" fmla="*/ 113050 w 165682"/>
                    <a:gd name="connsiteY9" fmla="*/ 376115 h 376115"/>
                    <a:gd name="connsiteX10" fmla="*/ 48465 w 165682"/>
                    <a:gd name="connsiteY10" fmla="*/ 376115 h 376115"/>
                    <a:gd name="connsiteX11" fmla="*/ 48465 w 165682"/>
                    <a:gd name="connsiteY11" fmla="*/ 157736 h 376115"/>
                    <a:gd name="connsiteX12" fmla="*/ 24263 w 165682"/>
                    <a:gd name="connsiteY12" fmla="*/ 141419 h 376115"/>
                    <a:gd name="connsiteX13" fmla="*/ 0 w 165682"/>
                    <a:gd name="connsiteY13" fmla="*/ 82841 h 376115"/>
                    <a:gd name="connsiteX14" fmla="*/ 82841 w 165682"/>
                    <a:gd name="connsiteY14" fmla="*/ 0 h 37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376115">
                      <a:moveTo>
                        <a:pt x="80007" y="56344"/>
                      </a:moveTo>
                      <a:cubicBezTo>
                        <a:pt x="64033" y="56344"/>
                        <a:pt x="51083" y="69294"/>
                        <a:pt x="51083" y="85268"/>
                      </a:cubicBezTo>
                      <a:cubicBezTo>
                        <a:pt x="51083" y="101242"/>
                        <a:pt x="64033" y="114192"/>
                        <a:pt x="80007" y="114192"/>
                      </a:cubicBezTo>
                      <a:cubicBezTo>
                        <a:pt x="95981" y="114192"/>
                        <a:pt x="108931" y="101242"/>
                        <a:pt x="108931" y="85268"/>
                      </a:cubicBezTo>
                      <a:cubicBezTo>
                        <a:pt x="108931" y="69294"/>
                        <a:pt x="95981" y="56344"/>
                        <a:pt x="80007" y="56344"/>
                      </a:cubicBezTo>
                      <a:close/>
                      <a:moveTo>
                        <a:pt x="82841" y="0"/>
                      </a:moveTo>
                      <a:cubicBezTo>
                        <a:pt x="128593" y="0"/>
                        <a:pt x="165682" y="37089"/>
                        <a:pt x="165682" y="82841"/>
                      </a:cubicBezTo>
                      <a:cubicBezTo>
                        <a:pt x="165682" y="117155"/>
                        <a:pt x="144820" y="146596"/>
                        <a:pt x="115087" y="159172"/>
                      </a:cubicBezTo>
                      <a:lnTo>
                        <a:pt x="113050" y="159583"/>
                      </a:lnTo>
                      <a:lnTo>
                        <a:pt x="113050" y="376115"/>
                      </a:lnTo>
                      <a:lnTo>
                        <a:pt x="48465" y="376115"/>
                      </a:lnTo>
                      <a:lnTo>
                        <a:pt x="48465" y="157736"/>
                      </a:lnTo>
                      <a:lnTo>
                        <a:pt x="24263" y="141419"/>
                      </a:lnTo>
                      <a:cubicBezTo>
                        <a:pt x="9272" y="126427"/>
                        <a:pt x="0" y="105717"/>
                        <a:pt x="0" y="82841"/>
                      </a:cubicBezTo>
                      <a:cubicBezTo>
                        <a:pt x="0" y="37089"/>
                        <a:pt x="37089" y="0"/>
                        <a:pt x="82841" y="0"/>
                      </a:cubicBezTo>
                      <a:close/>
                    </a:path>
                  </a:pathLst>
                </a:custGeom>
                <a:solidFill>
                  <a:srgbClr val="C4C4C4">
                    <a:alpha val="5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8" name="Freeform 277">
                  <a:extLst>
                    <a:ext uri="{FF2B5EF4-FFF2-40B4-BE49-F238E27FC236}">
                      <a16:creationId xmlns:a16="http://schemas.microsoft.com/office/drawing/2014/main" id="{E438B94B-0C8E-457B-C502-BBFA5680B9FD}"/>
                    </a:ext>
                  </a:extLst>
                </p:cNvPr>
                <p:cNvSpPr/>
                <p:nvPr/>
              </p:nvSpPr>
              <p:spPr>
                <a:xfrm>
                  <a:off x="8472916" y="644062"/>
                  <a:ext cx="165682" cy="376115"/>
                </a:xfrm>
                <a:custGeom>
                  <a:avLst/>
                  <a:gdLst>
                    <a:gd name="connsiteX0" fmla="*/ 80007 w 165682"/>
                    <a:gd name="connsiteY0" fmla="*/ 56344 h 376115"/>
                    <a:gd name="connsiteX1" fmla="*/ 51083 w 165682"/>
                    <a:gd name="connsiteY1" fmla="*/ 85268 h 376115"/>
                    <a:gd name="connsiteX2" fmla="*/ 80007 w 165682"/>
                    <a:gd name="connsiteY2" fmla="*/ 114192 h 376115"/>
                    <a:gd name="connsiteX3" fmla="*/ 108931 w 165682"/>
                    <a:gd name="connsiteY3" fmla="*/ 85268 h 376115"/>
                    <a:gd name="connsiteX4" fmla="*/ 80007 w 165682"/>
                    <a:gd name="connsiteY4" fmla="*/ 56344 h 376115"/>
                    <a:gd name="connsiteX5" fmla="*/ 82841 w 165682"/>
                    <a:gd name="connsiteY5" fmla="*/ 0 h 376115"/>
                    <a:gd name="connsiteX6" fmla="*/ 165682 w 165682"/>
                    <a:gd name="connsiteY6" fmla="*/ 82841 h 376115"/>
                    <a:gd name="connsiteX7" fmla="*/ 115087 w 165682"/>
                    <a:gd name="connsiteY7" fmla="*/ 159172 h 376115"/>
                    <a:gd name="connsiteX8" fmla="*/ 113050 w 165682"/>
                    <a:gd name="connsiteY8" fmla="*/ 159583 h 376115"/>
                    <a:gd name="connsiteX9" fmla="*/ 113050 w 165682"/>
                    <a:gd name="connsiteY9" fmla="*/ 376115 h 376115"/>
                    <a:gd name="connsiteX10" fmla="*/ 48465 w 165682"/>
                    <a:gd name="connsiteY10" fmla="*/ 376115 h 376115"/>
                    <a:gd name="connsiteX11" fmla="*/ 48465 w 165682"/>
                    <a:gd name="connsiteY11" fmla="*/ 157736 h 376115"/>
                    <a:gd name="connsiteX12" fmla="*/ 24263 w 165682"/>
                    <a:gd name="connsiteY12" fmla="*/ 141419 h 376115"/>
                    <a:gd name="connsiteX13" fmla="*/ 0 w 165682"/>
                    <a:gd name="connsiteY13" fmla="*/ 82841 h 376115"/>
                    <a:gd name="connsiteX14" fmla="*/ 82841 w 165682"/>
                    <a:gd name="connsiteY14" fmla="*/ 0 h 37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376115">
                      <a:moveTo>
                        <a:pt x="80007" y="56344"/>
                      </a:moveTo>
                      <a:cubicBezTo>
                        <a:pt x="64033" y="56344"/>
                        <a:pt x="51083" y="69294"/>
                        <a:pt x="51083" y="85268"/>
                      </a:cubicBezTo>
                      <a:cubicBezTo>
                        <a:pt x="51083" y="101242"/>
                        <a:pt x="64033" y="114192"/>
                        <a:pt x="80007" y="114192"/>
                      </a:cubicBezTo>
                      <a:cubicBezTo>
                        <a:pt x="95981" y="114192"/>
                        <a:pt x="108931" y="101242"/>
                        <a:pt x="108931" y="85268"/>
                      </a:cubicBezTo>
                      <a:cubicBezTo>
                        <a:pt x="108931" y="69294"/>
                        <a:pt x="95981" y="56344"/>
                        <a:pt x="80007" y="56344"/>
                      </a:cubicBezTo>
                      <a:close/>
                      <a:moveTo>
                        <a:pt x="82841" y="0"/>
                      </a:moveTo>
                      <a:cubicBezTo>
                        <a:pt x="128593" y="0"/>
                        <a:pt x="165682" y="37089"/>
                        <a:pt x="165682" y="82841"/>
                      </a:cubicBezTo>
                      <a:cubicBezTo>
                        <a:pt x="165682" y="117155"/>
                        <a:pt x="144820" y="146596"/>
                        <a:pt x="115087" y="159172"/>
                      </a:cubicBezTo>
                      <a:lnTo>
                        <a:pt x="113050" y="159583"/>
                      </a:lnTo>
                      <a:lnTo>
                        <a:pt x="113050" y="376115"/>
                      </a:lnTo>
                      <a:lnTo>
                        <a:pt x="48465" y="376115"/>
                      </a:lnTo>
                      <a:lnTo>
                        <a:pt x="48465" y="157736"/>
                      </a:lnTo>
                      <a:lnTo>
                        <a:pt x="24263" y="141419"/>
                      </a:lnTo>
                      <a:cubicBezTo>
                        <a:pt x="9272" y="126427"/>
                        <a:pt x="0" y="105717"/>
                        <a:pt x="0" y="82841"/>
                      </a:cubicBezTo>
                      <a:cubicBezTo>
                        <a:pt x="0" y="37089"/>
                        <a:pt x="37089" y="0"/>
                        <a:pt x="82841" y="0"/>
                      </a:cubicBezTo>
                      <a:close/>
                    </a:path>
                  </a:pathLst>
                </a:custGeom>
                <a:solidFill>
                  <a:srgbClr val="C4C4C4">
                    <a:alpha val="5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8" name="Rounded Rectangle 244">
                  <a:extLst>
                    <a:ext uri="{FF2B5EF4-FFF2-40B4-BE49-F238E27FC236}">
                      <a16:creationId xmlns:a16="http://schemas.microsoft.com/office/drawing/2014/main" id="{A733F9E6-B912-7A9C-DA06-966839296FED}"/>
                    </a:ext>
                  </a:extLst>
                </p:cNvPr>
                <p:cNvSpPr/>
                <p:nvPr/>
              </p:nvSpPr>
              <p:spPr>
                <a:xfrm>
                  <a:off x="7845809" y="975024"/>
                  <a:ext cx="999803" cy="1291380"/>
                </a:xfrm>
                <a:custGeom>
                  <a:avLst/>
                  <a:gdLst>
                    <a:gd name="connsiteX0" fmla="*/ 0 w 1004651"/>
                    <a:gd name="connsiteY0" fmla="*/ 308850 h 996131"/>
                    <a:gd name="connsiteX1" fmla="*/ 308850 w 1004651"/>
                    <a:gd name="connsiteY1" fmla="*/ 0 h 996131"/>
                    <a:gd name="connsiteX2" fmla="*/ 695801 w 1004651"/>
                    <a:gd name="connsiteY2" fmla="*/ 0 h 996131"/>
                    <a:gd name="connsiteX3" fmla="*/ 1004651 w 1004651"/>
                    <a:gd name="connsiteY3" fmla="*/ 308850 h 996131"/>
                    <a:gd name="connsiteX4" fmla="*/ 1004651 w 1004651"/>
                    <a:gd name="connsiteY4" fmla="*/ 687281 h 996131"/>
                    <a:gd name="connsiteX5" fmla="*/ 695801 w 1004651"/>
                    <a:gd name="connsiteY5" fmla="*/ 996131 h 996131"/>
                    <a:gd name="connsiteX6" fmla="*/ 308850 w 1004651"/>
                    <a:gd name="connsiteY6" fmla="*/ 996131 h 996131"/>
                    <a:gd name="connsiteX7" fmla="*/ 0 w 1004651"/>
                    <a:gd name="connsiteY7" fmla="*/ 687281 h 996131"/>
                    <a:gd name="connsiteX8" fmla="*/ 0 w 1004651"/>
                    <a:gd name="connsiteY8" fmla="*/ 308850 h 996131"/>
                    <a:gd name="connsiteX0" fmla="*/ 0 w 1004651"/>
                    <a:gd name="connsiteY0" fmla="*/ 308850 h 1007265"/>
                    <a:gd name="connsiteX1" fmla="*/ 308850 w 1004651"/>
                    <a:gd name="connsiteY1" fmla="*/ 0 h 1007265"/>
                    <a:gd name="connsiteX2" fmla="*/ 695801 w 1004651"/>
                    <a:gd name="connsiteY2" fmla="*/ 0 h 1007265"/>
                    <a:gd name="connsiteX3" fmla="*/ 1004651 w 1004651"/>
                    <a:gd name="connsiteY3" fmla="*/ 308850 h 1007265"/>
                    <a:gd name="connsiteX4" fmla="*/ 1004651 w 1004651"/>
                    <a:gd name="connsiteY4" fmla="*/ 687281 h 1007265"/>
                    <a:gd name="connsiteX5" fmla="*/ 695801 w 1004651"/>
                    <a:gd name="connsiteY5" fmla="*/ 996131 h 1007265"/>
                    <a:gd name="connsiteX6" fmla="*/ 308850 w 1004651"/>
                    <a:gd name="connsiteY6" fmla="*/ 996131 h 1007265"/>
                    <a:gd name="connsiteX7" fmla="*/ 0 w 1004651"/>
                    <a:gd name="connsiteY7" fmla="*/ 687281 h 1007265"/>
                    <a:gd name="connsiteX8" fmla="*/ 0 w 1004651"/>
                    <a:gd name="connsiteY8" fmla="*/ 308850 h 1007265"/>
                    <a:gd name="connsiteX0" fmla="*/ 0 w 1004651"/>
                    <a:gd name="connsiteY0" fmla="*/ 308850 h 1017333"/>
                    <a:gd name="connsiteX1" fmla="*/ 308850 w 1004651"/>
                    <a:gd name="connsiteY1" fmla="*/ 0 h 1017333"/>
                    <a:gd name="connsiteX2" fmla="*/ 695801 w 1004651"/>
                    <a:gd name="connsiteY2" fmla="*/ 0 h 1017333"/>
                    <a:gd name="connsiteX3" fmla="*/ 1004651 w 1004651"/>
                    <a:gd name="connsiteY3" fmla="*/ 308850 h 1017333"/>
                    <a:gd name="connsiteX4" fmla="*/ 1004651 w 1004651"/>
                    <a:gd name="connsiteY4" fmla="*/ 687281 h 1017333"/>
                    <a:gd name="connsiteX5" fmla="*/ 695801 w 1004651"/>
                    <a:gd name="connsiteY5" fmla="*/ 996131 h 1017333"/>
                    <a:gd name="connsiteX6" fmla="*/ 308850 w 1004651"/>
                    <a:gd name="connsiteY6" fmla="*/ 996131 h 1017333"/>
                    <a:gd name="connsiteX7" fmla="*/ 0 w 1004651"/>
                    <a:gd name="connsiteY7" fmla="*/ 687281 h 1017333"/>
                    <a:gd name="connsiteX8" fmla="*/ 0 w 1004651"/>
                    <a:gd name="connsiteY8" fmla="*/ 308850 h 1017333"/>
                    <a:gd name="connsiteX0" fmla="*/ 0 w 1004651"/>
                    <a:gd name="connsiteY0" fmla="*/ 308850 h 1017333"/>
                    <a:gd name="connsiteX1" fmla="*/ 308850 w 1004651"/>
                    <a:gd name="connsiteY1" fmla="*/ 0 h 1017333"/>
                    <a:gd name="connsiteX2" fmla="*/ 695801 w 1004651"/>
                    <a:gd name="connsiteY2" fmla="*/ 0 h 1017333"/>
                    <a:gd name="connsiteX3" fmla="*/ 1004651 w 1004651"/>
                    <a:gd name="connsiteY3" fmla="*/ 308850 h 1017333"/>
                    <a:gd name="connsiteX4" fmla="*/ 1004651 w 1004651"/>
                    <a:gd name="connsiteY4" fmla="*/ 687281 h 1017333"/>
                    <a:gd name="connsiteX5" fmla="*/ 695801 w 1004651"/>
                    <a:gd name="connsiteY5" fmla="*/ 996131 h 1017333"/>
                    <a:gd name="connsiteX6" fmla="*/ 308850 w 1004651"/>
                    <a:gd name="connsiteY6" fmla="*/ 996131 h 1017333"/>
                    <a:gd name="connsiteX7" fmla="*/ 0 w 1004651"/>
                    <a:gd name="connsiteY7" fmla="*/ 687281 h 1017333"/>
                    <a:gd name="connsiteX8" fmla="*/ 0 w 1004651"/>
                    <a:gd name="connsiteY8" fmla="*/ 308850 h 1017333"/>
                    <a:gd name="connsiteX0" fmla="*/ 0 w 1004651"/>
                    <a:gd name="connsiteY0" fmla="*/ 308850 h 1017333"/>
                    <a:gd name="connsiteX1" fmla="*/ 308850 w 1004651"/>
                    <a:gd name="connsiteY1" fmla="*/ 0 h 1017333"/>
                    <a:gd name="connsiteX2" fmla="*/ 695801 w 1004651"/>
                    <a:gd name="connsiteY2" fmla="*/ 0 h 1017333"/>
                    <a:gd name="connsiteX3" fmla="*/ 1004651 w 1004651"/>
                    <a:gd name="connsiteY3" fmla="*/ 308850 h 1017333"/>
                    <a:gd name="connsiteX4" fmla="*/ 1004651 w 1004651"/>
                    <a:gd name="connsiteY4" fmla="*/ 687281 h 1017333"/>
                    <a:gd name="connsiteX5" fmla="*/ 695801 w 1004651"/>
                    <a:gd name="connsiteY5" fmla="*/ 996131 h 1017333"/>
                    <a:gd name="connsiteX6" fmla="*/ 308850 w 1004651"/>
                    <a:gd name="connsiteY6" fmla="*/ 996131 h 1017333"/>
                    <a:gd name="connsiteX7" fmla="*/ 0 w 1004651"/>
                    <a:gd name="connsiteY7" fmla="*/ 687281 h 1017333"/>
                    <a:gd name="connsiteX8" fmla="*/ 0 w 1004651"/>
                    <a:gd name="connsiteY8" fmla="*/ 308850 h 1017333"/>
                    <a:gd name="connsiteX0" fmla="*/ 0 w 1004651"/>
                    <a:gd name="connsiteY0" fmla="*/ 308850 h 1017333"/>
                    <a:gd name="connsiteX1" fmla="*/ 308850 w 1004651"/>
                    <a:gd name="connsiteY1" fmla="*/ 0 h 1017333"/>
                    <a:gd name="connsiteX2" fmla="*/ 695801 w 1004651"/>
                    <a:gd name="connsiteY2" fmla="*/ 0 h 1017333"/>
                    <a:gd name="connsiteX3" fmla="*/ 1004651 w 1004651"/>
                    <a:gd name="connsiteY3" fmla="*/ 308850 h 1017333"/>
                    <a:gd name="connsiteX4" fmla="*/ 1004651 w 1004651"/>
                    <a:gd name="connsiteY4" fmla="*/ 687281 h 1017333"/>
                    <a:gd name="connsiteX5" fmla="*/ 695801 w 1004651"/>
                    <a:gd name="connsiteY5" fmla="*/ 996131 h 1017333"/>
                    <a:gd name="connsiteX6" fmla="*/ 308850 w 1004651"/>
                    <a:gd name="connsiteY6" fmla="*/ 996131 h 1017333"/>
                    <a:gd name="connsiteX7" fmla="*/ 0 w 1004651"/>
                    <a:gd name="connsiteY7" fmla="*/ 687281 h 1017333"/>
                    <a:gd name="connsiteX8" fmla="*/ 0 w 1004651"/>
                    <a:gd name="connsiteY8" fmla="*/ 308850 h 1017333"/>
                    <a:gd name="connsiteX0" fmla="*/ 0 w 1004651"/>
                    <a:gd name="connsiteY0" fmla="*/ 308850 h 1017333"/>
                    <a:gd name="connsiteX1" fmla="*/ 308850 w 1004651"/>
                    <a:gd name="connsiteY1" fmla="*/ 0 h 1017333"/>
                    <a:gd name="connsiteX2" fmla="*/ 695801 w 1004651"/>
                    <a:gd name="connsiteY2" fmla="*/ 0 h 1017333"/>
                    <a:gd name="connsiteX3" fmla="*/ 1004651 w 1004651"/>
                    <a:gd name="connsiteY3" fmla="*/ 308850 h 1017333"/>
                    <a:gd name="connsiteX4" fmla="*/ 1004651 w 1004651"/>
                    <a:gd name="connsiteY4" fmla="*/ 687281 h 1017333"/>
                    <a:gd name="connsiteX5" fmla="*/ 695801 w 1004651"/>
                    <a:gd name="connsiteY5" fmla="*/ 996131 h 1017333"/>
                    <a:gd name="connsiteX6" fmla="*/ 308850 w 1004651"/>
                    <a:gd name="connsiteY6" fmla="*/ 996131 h 1017333"/>
                    <a:gd name="connsiteX7" fmla="*/ 0 w 1004651"/>
                    <a:gd name="connsiteY7" fmla="*/ 687281 h 1017333"/>
                    <a:gd name="connsiteX8" fmla="*/ 0 w 1004651"/>
                    <a:gd name="connsiteY8" fmla="*/ 308850 h 1017333"/>
                    <a:gd name="connsiteX0" fmla="*/ 0 w 1004651"/>
                    <a:gd name="connsiteY0" fmla="*/ 322767 h 1031250"/>
                    <a:gd name="connsiteX1" fmla="*/ 308850 w 1004651"/>
                    <a:gd name="connsiteY1" fmla="*/ 13917 h 1031250"/>
                    <a:gd name="connsiteX2" fmla="*/ 695801 w 1004651"/>
                    <a:gd name="connsiteY2" fmla="*/ 13917 h 1031250"/>
                    <a:gd name="connsiteX3" fmla="*/ 1004651 w 1004651"/>
                    <a:gd name="connsiteY3" fmla="*/ 322767 h 1031250"/>
                    <a:gd name="connsiteX4" fmla="*/ 1004651 w 1004651"/>
                    <a:gd name="connsiteY4" fmla="*/ 701198 h 1031250"/>
                    <a:gd name="connsiteX5" fmla="*/ 695801 w 1004651"/>
                    <a:gd name="connsiteY5" fmla="*/ 1010048 h 1031250"/>
                    <a:gd name="connsiteX6" fmla="*/ 308850 w 1004651"/>
                    <a:gd name="connsiteY6" fmla="*/ 1010048 h 1031250"/>
                    <a:gd name="connsiteX7" fmla="*/ 0 w 1004651"/>
                    <a:gd name="connsiteY7" fmla="*/ 701198 h 1031250"/>
                    <a:gd name="connsiteX8" fmla="*/ 0 w 1004651"/>
                    <a:gd name="connsiteY8" fmla="*/ 322767 h 1031250"/>
                    <a:gd name="connsiteX0" fmla="*/ 0 w 1004651"/>
                    <a:gd name="connsiteY0" fmla="*/ 332336 h 1040819"/>
                    <a:gd name="connsiteX1" fmla="*/ 308850 w 1004651"/>
                    <a:gd name="connsiteY1" fmla="*/ 23486 h 1040819"/>
                    <a:gd name="connsiteX2" fmla="*/ 695801 w 1004651"/>
                    <a:gd name="connsiteY2" fmla="*/ 23486 h 1040819"/>
                    <a:gd name="connsiteX3" fmla="*/ 1004651 w 1004651"/>
                    <a:gd name="connsiteY3" fmla="*/ 332336 h 1040819"/>
                    <a:gd name="connsiteX4" fmla="*/ 1004651 w 1004651"/>
                    <a:gd name="connsiteY4" fmla="*/ 710767 h 1040819"/>
                    <a:gd name="connsiteX5" fmla="*/ 695801 w 1004651"/>
                    <a:gd name="connsiteY5" fmla="*/ 1019617 h 1040819"/>
                    <a:gd name="connsiteX6" fmla="*/ 308850 w 1004651"/>
                    <a:gd name="connsiteY6" fmla="*/ 1019617 h 1040819"/>
                    <a:gd name="connsiteX7" fmla="*/ 0 w 1004651"/>
                    <a:gd name="connsiteY7" fmla="*/ 710767 h 1040819"/>
                    <a:gd name="connsiteX8" fmla="*/ 0 w 1004651"/>
                    <a:gd name="connsiteY8" fmla="*/ 332336 h 1040819"/>
                    <a:gd name="connsiteX0" fmla="*/ 0 w 1004651"/>
                    <a:gd name="connsiteY0" fmla="*/ 332336 h 1040819"/>
                    <a:gd name="connsiteX1" fmla="*/ 308850 w 1004651"/>
                    <a:gd name="connsiteY1" fmla="*/ 23486 h 1040819"/>
                    <a:gd name="connsiteX2" fmla="*/ 695801 w 1004651"/>
                    <a:gd name="connsiteY2" fmla="*/ 23486 h 1040819"/>
                    <a:gd name="connsiteX3" fmla="*/ 1004651 w 1004651"/>
                    <a:gd name="connsiteY3" fmla="*/ 332336 h 1040819"/>
                    <a:gd name="connsiteX4" fmla="*/ 1004651 w 1004651"/>
                    <a:gd name="connsiteY4" fmla="*/ 710767 h 1040819"/>
                    <a:gd name="connsiteX5" fmla="*/ 695801 w 1004651"/>
                    <a:gd name="connsiteY5" fmla="*/ 1019617 h 1040819"/>
                    <a:gd name="connsiteX6" fmla="*/ 308850 w 1004651"/>
                    <a:gd name="connsiteY6" fmla="*/ 1019617 h 1040819"/>
                    <a:gd name="connsiteX7" fmla="*/ 0 w 1004651"/>
                    <a:gd name="connsiteY7" fmla="*/ 710767 h 1040819"/>
                    <a:gd name="connsiteX8" fmla="*/ 0 w 1004651"/>
                    <a:gd name="connsiteY8" fmla="*/ 332336 h 1040819"/>
                    <a:gd name="connsiteX0" fmla="*/ 0 w 1004651"/>
                    <a:gd name="connsiteY0" fmla="*/ 332336 h 1040819"/>
                    <a:gd name="connsiteX1" fmla="*/ 308850 w 1004651"/>
                    <a:gd name="connsiteY1" fmla="*/ 23486 h 1040819"/>
                    <a:gd name="connsiteX2" fmla="*/ 695801 w 1004651"/>
                    <a:gd name="connsiteY2" fmla="*/ 23486 h 1040819"/>
                    <a:gd name="connsiteX3" fmla="*/ 1004651 w 1004651"/>
                    <a:gd name="connsiteY3" fmla="*/ 332336 h 1040819"/>
                    <a:gd name="connsiteX4" fmla="*/ 1004651 w 1004651"/>
                    <a:gd name="connsiteY4" fmla="*/ 710767 h 1040819"/>
                    <a:gd name="connsiteX5" fmla="*/ 695801 w 1004651"/>
                    <a:gd name="connsiteY5" fmla="*/ 1019617 h 1040819"/>
                    <a:gd name="connsiteX6" fmla="*/ 308850 w 1004651"/>
                    <a:gd name="connsiteY6" fmla="*/ 1019617 h 1040819"/>
                    <a:gd name="connsiteX7" fmla="*/ 0 w 1004651"/>
                    <a:gd name="connsiteY7" fmla="*/ 710767 h 1040819"/>
                    <a:gd name="connsiteX8" fmla="*/ 0 w 1004651"/>
                    <a:gd name="connsiteY8" fmla="*/ 332336 h 1040819"/>
                    <a:gd name="connsiteX0" fmla="*/ 0 w 1008134"/>
                    <a:gd name="connsiteY0" fmla="*/ 332336 h 1040819"/>
                    <a:gd name="connsiteX1" fmla="*/ 308850 w 1008134"/>
                    <a:gd name="connsiteY1" fmla="*/ 23486 h 1040819"/>
                    <a:gd name="connsiteX2" fmla="*/ 695801 w 1008134"/>
                    <a:gd name="connsiteY2" fmla="*/ 23486 h 1040819"/>
                    <a:gd name="connsiteX3" fmla="*/ 1004651 w 1008134"/>
                    <a:gd name="connsiteY3" fmla="*/ 332336 h 1040819"/>
                    <a:gd name="connsiteX4" fmla="*/ 1004651 w 1008134"/>
                    <a:gd name="connsiteY4" fmla="*/ 710767 h 1040819"/>
                    <a:gd name="connsiteX5" fmla="*/ 695801 w 1008134"/>
                    <a:gd name="connsiteY5" fmla="*/ 1019617 h 1040819"/>
                    <a:gd name="connsiteX6" fmla="*/ 308850 w 1008134"/>
                    <a:gd name="connsiteY6" fmla="*/ 1019617 h 1040819"/>
                    <a:gd name="connsiteX7" fmla="*/ 0 w 1008134"/>
                    <a:gd name="connsiteY7" fmla="*/ 710767 h 1040819"/>
                    <a:gd name="connsiteX8" fmla="*/ 0 w 1008134"/>
                    <a:gd name="connsiteY8" fmla="*/ 332336 h 1040819"/>
                    <a:gd name="connsiteX0" fmla="*/ 339 w 1008473"/>
                    <a:gd name="connsiteY0" fmla="*/ 332336 h 1040819"/>
                    <a:gd name="connsiteX1" fmla="*/ 309189 w 1008473"/>
                    <a:gd name="connsiteY1" fmla="*/ 23486 h 1040819"/>
                    <a:gd name="connsiteX2" fmla="*/ 696140 w 1008473"/>
                    <a:gd name="connsiteY2" fmla="*/ 23486 h 1040819"/>
                    <a:gd name="connsiteX3" fmla="*/ 1004990 w 1008473"/>
                    <a:gd name="connsiteY3" fmla="*/ 332336 h 1040819"/>
                    <a:gd name="connsiteX4" fmla="*/ 1004990 w 1008473"/>
                    <a:gd name="connsiteY4" fmla="*/ 710767 h 1040819"/>
                    <a:gd name="connsiteX5" fmla="*/ 696140 w 1008473"/>
                    <a:gd name="connsiteY5" fmla="*/ 1019617 h 1040819"/>
                    <a:gd name="connsiteX6" fmla="*/ 309189 w 1008473"/>
                    <a:gd name="connsiteY6" fmla="*/ 1019617 h 1040819"/>
                    <a:gd name="connsiteX7" fmla="*/ 339 w 1008473"/>
                    <a:gd name="connsiteY7" fmla="*/ 710767 h 1040819"/>
                    <a:gd name="connsiteX8" fmla="*/ 339 w 1008473"/>
                    <a:gd name="connsiteY8" fmla="*/ 332336 h 1040819"/>
                    <a:gd name="connsiteX0" fmla="*/ 2359 w 1010493"/>
                    <a:gd name="connsiteY0" fmla="*/ 332336 h 1040819"/>
                    <a:gd name="connsiteX1" fmla="*/ 311209 w 1010493"/>
                    <a:gd name="connsiteY1" fmla="*/ 23486 h 1040819"/>
                    <a:gd name="connsiteX2" fmla="*/ 698160 w 1010493"/>
                    <a:gd name="connsiteY2" fmla="*/ 23486 h 1040819"/>
                    <a:gd name="connsiteX3" fmla="*/ 1007010 w 1010493"/>
                    <a:gd name="connsiteY3" fmla="*/ 332336 h 1040819"/>
                    <a:gd name="connsiteX4" fmla="*/ 1007010 w 1010493"/>
                    <a:gd name="connsiteY4" fmla="*/ 710767 h 1040819"/>
                    <a:gd name="connsiteX5" fmla="*/ 698160 w 1010493"/>
                    <a:gd name="connsiteY5" fmla="*/ 1019617 h 1040819"/>
                    <a:gd name="connsiteX6" fmla="*/ 311209 w 1010493"/>
                    <a:gd name="connsiteY6" fmla="*/ 1019617 h 1040819"/>
                    <a:gd name="connsiteX7" fmla="*/ 2359 w 1010493"/>
                    <a:gd name="connsiteY7" fmla="*/ 710767 h 1040819"/>
                    <a:gd name="connsiteX8" fmla="*/ 2359 w 1010493"/>
                    <a:gd name="connsiteY8" fmla="*/ 332336 h 1040819"/>
                    <a:gd name="connsiteX0" fmla="*/ 2359 w 1010493"/>
                    <a:gd name="connsiteY0" fmla="*/ 332336 h 1019617"/>
                    <a:gd name="connsiteX1" fmla="*/ 311209 w 1010493"/>
                    <a:gd name="connsiteY1" fmla="*/ 23486 h 1019617"/>
                    <a:gd name="connsiteX2" fmla="*/ 698160 w 1010493"/>
                    <a:gd name="connsiteY2" fmla="*/ 23486 h 1019617"/>
                    <a:gd name="connsiteX3" fmla="*/ 1007010 w 1010493"/>
                    <a:gd name="connsiteY3" fmla="*/ 332336 h 1019617"/>
                    <a:gd name="connsiteX4" fmla="*/ 1007010 w 1010493"/>
                    <a:gd name="connsiteY4" fmla="*/ 710767 h 1019617"/>
                    <a:gd name="connsiteX5" fmla="*/ 698160 w 1010493"/>
                    <a:gd name="connsiteY5" fmla="*/ 1019617 h 1019617"/>
                    <a:gd name="connsiteX6" fmla="*/ 2359 w 1010493"/>
                    <a:gd name="connsiteY6" fmla="*/ 710767 h 1019617"/>
                    <a:gd name="connsiteX7" fmla="*/ 2359 w 1010493"/>
                    <a:gd name="connsiteY7" fmla="*/ 332336 h 1019617"/>
                    <a:gd name="connsiteX0" fmla="*/ 2359 w 1010493"/>
                    <a:gd name="connsiteY0" fmla="*/ 332336 h 1030046"/>
                    <a:gd name="connsiteX1" fmla="*/ 311209 w 1010493"/>
                    <a:gd name="connsiteY1" fmla="*/ 23486 h 1030046"/>
                    <a:gd name="connsiteX2" fmla="*/ 698160 w 1010493"/>
                    <a:gd name="connsiteY2" fmla="*/ 23486 h 1030046"/>
                    <a:gd name="connsiteX3" fmla="*/ 1007010 w 1010493"/>
                    <a:gd name="connsiteY3" fmla="*/ 332336 h 1030046"/>
                    <a:gd name="connsiteX4" fmla="*/ 1007010 w 1010493"/>
                    <a:gd name="connsiteY4" fmla="*/ 710767 h 1030046"/>
                    <a:gd name="connsiteX5" fmla="*/ 486641 w 1010493"/>
                    <a:gd name="connsiteY5" fmla="*/ 1030046 h 1030046"/>
                    <a:gd name="connsiteX6" fmla="*/ 2359 w 1010493"/>
                    <a:gd name="connsiteY6" fmla="*/ 710767 h 1030046"/>
                    <a:gd name="connsiteX7" fmla="*/ 2359 w 1010493"/>
                    <a:gd name="connsiteY7" fmla="*/ 332336 h 1030046"/>
                    <a:gd name="connsiteX0" fmla="*/ 2359 w 1010493"/>
                    <a:gd name="connsiteY0" fmla="*/ 332336 h 1030256"/>
                    <a:gd name="connsiteX1" fmla="*/ 311209 w 1010493"/>
                    <a:gd name="connsiteY1" fmla="*/ 23486 h 1030256"/>
                    <a:gd name="connsiteX2" fmla="*/ 698160 w 1010493"/>
                    <a:gd name="connsiteY2" fmla="*/ 23486 h 1030256"/>
                    <a:gd name="connsiteX3" fmla="*/ 1007010 w 1010493"/>
                    <a:gd name="connsiteY3" fmla="*/ 332336 h 1030256"/>
                    <a:gd name="connsiteX4" fmla="*/ 1007010 w 1010493"/>
                    <a:gd name="connsiteY4" fmla="*/ 710767 h 1030256"/>
                    <a:gd name="connsiteX5" fmla="*/ 486641 w 1010493"/>
                    <a:gd name="connsiteY5" fmla="*/ 1030046 h 1030256"/>
                    <a:gd name="connsiteX6" fmla="*/ 2359 w 1010493"/>
                    <a:gd name="connsiteY6" fmla="*/ 710767 h 1030256"/>
                    <a:gd name="connsiteX7" fmla="*/ 2359 w 1010493"/>
                    <a:gd name="connsiteY7" fmla="*/ 332336 h 1030256"/>
                    <a:gd name="connsiteX0" fmla="*/ 2359 w 1010493"/>
                    <a:gd name="connsiteY0" fmla="*/ 332336 h 1030070"/>
                    <a:gd name="connsiteX1" fmla="*/ 311209 w 1010493"/>
                    <a:gd name="connsiteY1" fmla="*/ 23486 h 1030070"/>
                    <a:gd name="connsiteX2" fmla="*/ 698160 w 1010493"/>
                    <a:gd name="connsiteY2" fmla="*/ 23486 h 1030070"/>
                    <a:gd name="connsiteX3" fmla="*/ 1007010 w 1010493"/>
                    <a:gd name="connsiteY3" fmla="*/ 332336 h 1030070"/>
                    <a:gd name="connsiteX4" fmla="*/ 1007010 w 1010493"/>
                    <a:gd name="connsiteY4" fmla="*/ 710767 h 1030070"/>
                    <a:gd name="connsiteX5" fmla="*/ 486641 w 1010493"/>
                    <a:gd name="connsiteY5" fmla="*/ 1030046 h 1030070"/>
                    <a:gd name="connsiteX6" fmla="*/ 2359 w 1010493"/>
                    <a:gd name="connsiteY6" fmla="*/ 710767 h 1030070"/>
                    <a:gd name="connsiteX7" fmla="*/ 2359 w 1010493"/>
                    <a:gd name="connsiteY7" fmla="*/ 332336 h 1030070"/>
                    <a:gd name="connsiteX0" fmla="*/ 2359 w 1010493"/>
                    <a:gd name="connsiteY0" fmla="*/ 332336 h 1030327"/>
                    <a:gd name="connsiteX1" fmla="*/ 311209 w 1010493"/>
                    <a:gd name="connsiteY1" fmla="*/ 23486 h 1030327"/>
                    <a:gd name="connsiteX2" fmla="*/ 698160 w 1010493"/>
                    <a:gd name="connsiteY2" fmla="*/ 23486 h 1030327"/>
                    <a:gd name="connsiteX3" fmla="*/ 1007010 w 1010493"/>
                    <a:gd name="connsiteY3" fmla="*/ 332336 h 1030327"/>
                    <a:gd name="connsiteX4" fmla="*/ 1007010 w 1010493"/>
                    <a:gd name="connsiteY4" fmla="*/ 710767 h 1030327"/>
                    <a:gd name="connsiteX5" fmla="*/ 486641 w 1010493"/>
                    <a:gd name="connsiteY5" fmla="*/ 1030046 h 1030327"/>
                    <a:gd name="connsiteX6" fmla="*/ 2359 w 1010493"/>
                    <a:gd name="connsiteY6" fmla="*/ 710767 h 1030327"/>
                    <a:gd name="connsiteX7" fmla="*/ 2359 w 1010493"/>
                    <a:gd name="connsiteY7" fmla="*/ 332336 h 1030327"/>
                    <a:gd name="connsiteX0" fmla="*/ 2359 w 1010493"/>
                    <a:gd name="connsiteY0" fmla="*/ 332336 h 1033309"/>
                    <a:gd name="connsiteX1" fmla="*/ 311209 w 1010493"/>
                    <a:gd name="connsiteY1" fmla="*/ 23486 h 1033309"/>
                    <a:gd name="connsiteX2" fmla="*/ 698160 w 1010493"/>
                    <a:gd name="connsiteY2" fmla="*/ 23486 h 1033309"/>
                    <a:gd name="connsiteX3" fmla="*/ 1007010 w 1010493"/>
                    <a:gd name="connsiteY3" fmla="*/ 332336 h 1033309"/>
                    <a:gd name="connsiteX4" fmla="*/ 1007010 w 1010493"/>
                    <a:gd name="connsiteY4" fmla="*/ 710767 h 1033309"/>
                    <a:gd name="connsiteX5" fmla="*/ 486641 w 1010493"/>
                    <a:gd name="connsiteY5" fmla="*/ 1030046 h 1033309"/>
                    <a:gd name="connsiteX6" fmla="*/ 2359 w 1010493"/>
                    <a:gd name="connsiteY6" fmla="*/ 710767 h 1033309"/>
                    <a:gd name="connsiteX7" fmla="*/ 2359 w 1010493"/>
                    <a:gd name="connsiteY7" fmla="*/ 332336 h 1033309"/>
                    <a:gd name="connsiteX0" fmla="*/ 2359 w 1010493"/>
                    <a:gd name="connsiteY0" fmla="*/ 332336 h 1035884"/>
                    <a:gd name="connsiteX1" fmla="*/ 311209 w 1010493"/>
                    <a:gd name="connsiteY1" fmla="*/ 23486 h 1035884"/>
                    <a:gd name="connsiteX2" fmla="*/ 698160 w 1010493"/>
                    <a:gd name="connsiteY2" fmla="*/ 23486 h 1035884"/>
                    <a:gd name="connsiteX3" fmla="*/ 1007010 w 1010493"/>
                    <a:gd name="connsiteY3" fmla="*/ 332336 h 1035884"/>
                    <a:gd name="connsiteX4" fmla="*/ 1007010 w 1010493"/>
                    <a:gd name="connsiteY4" fmla="*/ 710767 h 1035884"/>
                    <a:gd name="connsiteX5" fmla="*/ 486641 w 1010493"/>
                    <a:gd name="connsiteY5" fmla="*/ 1032652 h 1035884"/>
                    <a:gd name="connsiteX6" fmla="*/ 2359 w 1010493"/>
                    <a:gd name="connsiteY6" fmla="*/ 710767 h 1035884"/>
                    <a:gd name="connsiteX7" fmla="*/ 2359 w 1010493"/>
                    <a:gd name="connsiteY7" fmla="*/ 332336 h 1035884"/>
                    <a:gd name="connsiteX0" fmla="*/ 2359 w 1010493"/>
                    <a:gd name="connsiteY0" fmla="*/ 332336 h 1048772"/>
                    <a:gd name="connsiteX1" fmla="*/ 311209 w 1010493"/>
                    <a:gd name="connsiteY1" fmla="*/ 23486 h 1048772"/>
                    <a:gd name="connsiteX2" fmla="*/ 698160 w 1010493"/>
                    <a:gd name="connsiteY2" fmla="*/ 23486 h 1048772"/>
                    <a:gd name="connsiteX3" fmla="*/ 1007010 w 1010493"/>
                    <a:gd name="connsiteY3" fmla="*/ 332336 h 1048772"/>
                    <a:gd name="connsiteX4" fmla="*/ 1007010 w 1010493"/>
                    <a:gd name="connsiteY4" fmla="*/ 710767 h 1048772"/>
                    <a:gd name="connsiteX5" fmla="*/ 499658 w 1010493"/>
                    <a:gd name="connsiteY5" fmla="*/ 1045689 h 1048772"/>
                    <a:gd name="connsiteX6" fmla="*/ 2359 w 1010493"/>
                    <a:gd name="connsiteY6" fmla="*/ 710767 h 1048772"/>
                    <a:gd name="connsiteX7" fmla="*/ 2359 w 1010493"/>
                    <a:gd name="connsiteY7" fmla="*/ 332336 h 1048772"/>
                    <a:gd name="connsiteX0" fmla="*/ 2359 w 1010493"/>
                    <a:gd name="connsiteY0" fmla="*/ 332336 h 1045711"/>
                    <a:gd name="connsiteX1" fmla="*/ 311209 w 1010493"/>
                    <a:gd name="connsiteY1" fmla="*/ 23486 h 1045711"/>
                    <a:gd name="connsiteX2" fmla="*/ 698160 w 1010493"/>
                    <a:gd name="connsiteY2" fmla="*/ 23486 h 1045711"/>
                    <a:gd name="connsiteX3" fmla="*/ 1007010 w 1010493"/>
                    <a:gd name="connsiteY3" fmla="*/ 332336 h 1045711"/>
                    <a:gd name="connsiteX4" fmla="*/ 1007010 w 1010493"/>
                    <a:gd name="connsiteY4" fmla="*/ 710767 h 1045711"/>
                    <a:gd name="connsiteX5" fmla="*/ 499658 w 1010493"/>
                    <a:gd name="connsiteY5" fmla="*/ 1045689 h 1045711"/>
                    <a:gd name="connsiteX6" fmla="*/ 2359 w 1010493"/>
                    <a:gd name="connsiteY6" fmla="*/ 710767 h 1045711"/>
                    <a:gd name="connsiteX7" fmla="*/ 2359 w 1010493"/>
                    <a:gd name="connsiteY7" fmla="*/ 332336 h 1045711"/>
                    <a:gd name="connsiteX0" fmla="*/ 2359 w 1010493"/>
                    <a:gd name="connsiteY0" fmla="*/ 332336 h 1045713"/>
                    <a:gd name="connsiteX1" fmla="*/ 311209 w 1010493"/>
                    <a:gd name="connsiteY1" fmla="*/ 23486 h 1045713"/>
                    <a:gd name="connsiteX2" fmla="*/ 698160 w 1010493"/>
                    <a:gd name="connsiteY2" fmla="*/ 23486 h 1045713"/>
                    <a:gd name="connsiteX3" fmla="*/ 1007010 w 1010493"/>
                    <a:gd name="connsiteY3" fmla="*/ 332336 h 1045713"/>
                    <a:gd name="connsiteX4" fmla="*/ 1007010 w 1010493"/>
                    <a:gd name="connsiteY4" fmla="*/ 710767 h 1045713"/>
                    <a:gd name="connsiteX5" fmla="*/ 499658 w 1010493"/>
                    <a:gd name="connsiteY5" fmla="*/ 1045689 h 1045713"/>
                    <a:gd name="connsiteX6" fmla="*/ 2359 w 1010493"/>
                    <a:gd name="connsiteY6" fmla="*/ 710767 h 1045713"/>
                    <a:gd name="connsiteX7" fmla="*/ 2359 w 1010493"/>
                    <a:gd name="connsiteY7" fmla="*/ 332336 h 1045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493" h="1045713">
                      <a:moveTo>
                        <a:pt x="2359" y="332336"/>
                      </a:moveTo>
                      <a:cubicBezTo>
                        <a:pt x="2359" y="161763"/>
                        <a:pt x="140636" y="23486"/>
                        <a:pt x="311209" y="23486"/>
                      </a:cubicBezTo>
                      <a:cubicBezTo>
                        <a:pt x="465245" y="-7829"/>
                        <a:pt x="569176" y="-7829"/>
                        <a:pt x="698160" y="23486"/>
                      </a:cubicBezTo>
                      <a:cubicBezTo>
                        <a:pt x="906311" y="29749"/>
                        <a:pt x="1007010" y="161763"/>
                        <a:pt x="1007010" y="332336"/>
                      </a:cubicBezTo>
                      <a:cubicBezTo>
                        <a:pt x="998719" y="482484"/>
                        <a:pt x="1017999" y="564785"/>
                        <a:pt x="1007010" y="710767"/>
                      </a:cubicBezTo>
                      <a:cubicBezTo>
                        <a:pt x="1007010" y="881340"/>
                        <a:pt x="917547" y="1043083"/>
                        <a:pt x="499658" y="1045689"/>
                      </a:cubicBezTo>
                      <a:cubicBezTo>
                        <a:pt x="81769" y="1048295"/>
                        <a:pt x="4431" y="840958"/>
                        <a:pt x="2359" y="710767"/>
                      </a:cubicBezTo>
                      <a:cubicBezTo>
                        <a:pt x="-2121" y="600806"/>
                        <a:pt x="888" y="506487"/>
                        <a:pt x="2359" y="332336"/>
                      </a:cubicBezTo>
                      <a:close/>
                    </a:path>
                  </a:pathLst>
                </a:custGeom>
                <a:solidFill>
                  <a:srgbClr val="B32C2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9" name="Group 278">
                  <a:extLst>
                    <a:ext uri="{FF2B5EF4-FFF2-40B4-BE49-F238E27FC236}">
                      <a16:creationId xmlns:a16="http://schemas.microsoft.com/office/drawing/2014/main" id="{22D4345F-D433-34D7-8037-56A5CF20ABD0}"/>
                    </a:ext>
                  </a:extLst>
                </p:cNvPr>
                <p:cNvGrpSpPr/>
                <p:nvPr/>
              </p:nvGrpSpPr>
              <p:grpSpPr>
                <a:xfrm>
                  <a:off x="8022921" y="1273234"/>
                  <a:ext cx="719776" cy="712141"/>
                  <a:chOff x="8022921" y="1273234"/>
                  <a:chExt cx="719776" cy="712141"/>
                </a:xfrm>
              </p:grpSpPr>
              <p:sp>
                <p:nvSpPr>
                  <p:cNvPr id="249" name="Rounded Rectangle 248">
                    <a:extLst>
                      <a:ext uri="{FF2B5EF4-FFF2-40B4-BE49-F238E27FC236}">
                        <a16:creationId xmlns:a16="http://schemas.microsoft.com/office/drawing/2014/main" id="{534609C1-BA5D-9472-9115-E71A41940C5F}"/>
                      </a:ext>
                    </a:extLst>
                  </p:cNvPr>
                  <p:cNvSpPr/>
                  <p:nvPr/>
                </p:nvSpPr>
                <p:spPr>
                  <a:xfrm>
                    <a:off x="8022921" y="1296444"/>
                    <a:ext cx="701048" cy="688931"/>
                  </a:xfrm>
                  <a:prstGeom prst="round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baseline="30000" dirty="0">
                      <a:solidFill>
                        <a:schemeClr val="tx1"/>
                      </a:solidFill>
                    </a:endParaRPr>
                  </a:p>
                </p:txBody>
              </p:sp>
              <p:sp>
                <p:nvSpPr>
                  <p:cNvPr id="250" name="Rectangle 249">
                    <a:extLst>
                      <a:ext uri="{FF2B5EF4-FFF2-40B4-BE49-F238E27FC236}">
                        <a16:creationId xmlns:a16="http://schemas.microsoft.com/office/drawing/2014/main" id="{576B62D1-8DEB-7360-A4E7-ECD61272B1A3}"/>
                      </a:ext>
                    </a:extLst>
                  </p:cNvPr>
                  <p:cNvSpPr/>
                  <p:nvPr/>
                </p:nvSpPr>
                <p:spPr>
                  <a:xfrm>
                    <a:off x="8333718" y="1273234"/>
                    <a:ext cx="408979" cy="360202"/>
                  </a:xfrm>
                  <a:prstGeom prst="rect">
                    <a:avLst/>
                  </a:prstGeom>
                </p:spPr>
                <p:txBody>
                  <a:bodyPr wrap="none">
                    <a:spAutoFit/>
                  </a:bodyPr>
                  <a:lstStyle/>
                  <a:p>
                    <a:pPr algn="ctr"/>
                    <a:r>
                      <a:rPr lang="en-US" sz="1200" b="1" dirty="0">
                        <a:latin typeface="Arial Narrow" panose="020B0604020202020204" pitchFamily="34" charset="0"/>
                        <a:cs typeface="Arial Narrow" panose="020B0604020202020204" pitchFamily="34" charset="0"/>
                      </a:rPr>
                      <a:t>O</a:t>
                    </a:r>
                    <a:r>
                      <a:rPr lang="en-US" sz="1200" b="1" baseline="30000" dirty="0"/>
                      <a:t>-</a:t>
                    </a:r>
                  </a:p>
                </p:txBody>
              </p:sp>
              <p:grpSp>
                <p:nvGrpSpPr>
                  <p:cNvPr id="259" name="Group 258">
                    <a:extLst>
                      <a:ext uri="{FF2B5EF4-FFF2-40B4-BE49-F238E27FC236}">
                        <a16:creationId xmlns:a16="http://schemas.microsoft.com/office/drawing/2014/main" id="{2A7B3161-2CBC-AA54-9A59-FE6DD22B4FC1}"/>
                      </a:ext>
                    </a:extLst>
                  </p:cNvPr>
                  <p:cNvGrpSpPr/>
                  <p:nvPr/>
                </p:nvGrpSpPr>
                <p:grpSpPr>
                  <a:xfrm>
                    <a:off x="8108430" y="1377590"/>
                    <a:ext cx="233995" cy="139243"/>
                    <a:chOff x="8095657" y="1323650"/>
                    <a:chExt cx="233995" cy="139243"/>
                  </a:xfrm>
                </p:grpSpPr>
                <p:cxnSp>
                  <p:nvCxnSpPr>
                    <p:cNvPr id="252" name="Straight Connector 251">
                      <a:extLst>
                        <a:ext uri="{FF2B5EF4-FFF2-40B4-BE49-F238E27FC236}">
                          <a16:creationId xmlns:a16="http://schemas.microsoft.com/office/drawing/2014/main" id="{71FE6AF0-6C21-9861-A335-53B3160A72B0}"/>
                        </a:ext>
                      </a:extLst>
                    </p:cNvPr>
                    <p:cNvCxnSpPr>
                      <a:cxnSpLocks/>
                    </p:cNvCxnSpPr>
                    <p:nvPr/>
                  </p:nvCxnSpPr>
                  <p:spPr>
                    <a:xfrm>
                      <a:off x="8095657" y="1323650"/>
                      <a:ext cx="0" cy="1392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57AA40B7-1BAE-0000-E602-93546896F91D}"/>
                        </a:ext>
                      </a:extLst>
                    </p:cNvPr>
                    <p:cNvCxnSpPr>
                      <a:cxnSpLocks/>
                    </p:cNvCxnSpPr>
                    <p:nvPr/>
                  </p:nvCxnSpPr>
                  <p:spPr>
                    <a:xfrm>
                      <a:off x="8134082" y="1323650"/>
                      <a:ext cx="0" cy="1392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952C721A-4E16-7C27-0029-249F06051A9A}"/>
                        </a:ext>
                      </a:extLst>
                    </p:cNvPr>
                    <p:cNvCxnSpPr>
                      <a:cxnSpLocks/>
                    </p:cNvCxnSpPr>
                    <p:nvPr/>
                  </p:nvCxnSpPr>
                  <p:spPr>
                    <a:xfrm>
                      <a:off x="8182612" y="1323650"/>
                      <a:ext cx="0" cy="139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3C59F03C-CC15-3D47-1605-6F90781EA307}"/>
                        </a:ext>
                      </a:extLst>
                    </p:cNvPr>
                    <p:cNvCxnSpPr>
                      <a:cxnSpLocks/>
                    </p:cNvCxnSpPr>
                    <p:nvPr/>
                  </p:nvCxnSpPr>
                  <p:spPr>
                    <a:xfrm>
                      <a:off x="8223916" y="1323650"/>
                      <a:ext cx="0" cy="1392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8A4C9EF-4803-EC87-A937-156B31FCA879}"/>
                        </a:ext>
                      </a:extLst>
                    </p:cNvPr>
                    <p:cNvCxnSpPr>
                      <a:cxnSpLocks/>
                    </p:cNvCxnSpPr>
                    <p:nvPr/>
                  </p:nvCxnSpPr>
                  <p:spPr>
                    <a:xfrm>
                      <a:off x="8256113" y="1323650"/>
                      <a:ext cx="0" cy="1392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3E66547-ABB6-B721-732E-C670FE4292CB}"/>
                        </a:ext>
                      </a:extLst>
                    </p:cNvPr>
                    <p:cNvCxnSpPr>
                      <a:cxnSpLocks/>
                    </p:cNvCxnSpPr>
                    <p:nvPr/>
                  </p:nvCxnSpPr>
                  <p:spPr>
                    <a:xfrm>
                      <a:off x="8329652" y="1323650"/>
                      <a:ext cx="0" cy="1392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F07DA625-2C96-AA5A-B338-B5D271B896F0}"/>
                        </a:ext>
                      </a:extLst>
                    </p:cNvPr>
                    <p:cNvCxnSpPr>
                      <a:cxnSpLocks/>
                    </p:cNvCxnSpPr>
                    <p:nvPr/>
                  </p:nvCxnSpPr>
                  <p:spPr>
                    <a:xfrm>
                      <a:off x="8295519" y="1323650"/>
                      <a:ext cx="0" cy="13924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1" name="Straight Connector 260">
                    <a:extLst>
                      <a:ext uri="{FF2B5EF4-FFF2-40B4-BE49-F238E27FC236}">
                        <a16:creationId xmlns:a16="http://schemas.microsoft.com/office/drawing/2014/main" id="{1ABCF655-1D2C-3540-9D63-472F8CBEB17F}"/>
                      </a:ext>
                    </a:extLst>
                  </p:cNvPr>
                  <p:cNvCxnSpPr>
                    <a:cxnSpLocks/>
                  </p:cNvCxnSpPr>
                  <p:nvPr/>
                </p:nvCxnSpPr>
                <p:spPr>
                  <a:xfrm flipV="1">
                    <a:off x="8093315" y="1626652"/>
                    <a:ext cx="5314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D55BBB82-6647-0BB6-39A9-ABEC012A06CF}"/>
                      </a:ext>
                    </a:extLst>
                  </p:cNvPr>
                  <p:cNvCxnSpPr>
                    <a:cxnSpLocks/>
                  </p:cNvCxnSpPr>
                  <p:nvPr/>
                </p:nvCxnSpPr>
                <p:spPr>
                  <a:xfrm flipV="1">
                    <a:off x="8093315" y="1701778"/>
                    <a:ext cx="5314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FF75F487-D28A-78C2-1A5D-A827353EF137}"/>
                      </a:ext>
                    </a:extLst>
                  </p:cNvPr>
                  <p:cNvCxnSpPr>
                    <a:cxnSpLocks/>
                  </p:cNvCxnSpPr>
                  <p:nvPr/>
                </p:nvCxnSpPr>
                <p:spPr>
                  <a:xfrm flipV="1">
                    <a:off x="8093315" y="1782667"/>
                    <a:ext cx="5314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7A17263D-E8EE-0287-BC7C-79F9A4071A54}"/>
                      </a:ext>
                    </a:extLst>
                  </p:cNvPr>
                  <p:cNvCxnSpPr>
                    <a:cxnSpLocks/>
                  </p:cNvCxnSpPr>
                  <p:nvPr/>
                </p:nvCxnSpPr>
                <p:spPr>
                  <a:xfrm flipV="1">
                    <a:off x="8093315" y="1872423"/>
                    <a:ext cx="5314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8" name="Straight Connector 267">
                  <a:extLst>
                    <a:ext uri="{FF2B5EF4-FFF2-40B4-BE49-F238E27FC236}">
                      <a16:creationId xmlns:a16="http://schemas.microsoft.com/office/drawing/2014/main" id="{02D9CA32-669E-0E23-C1FD-5969DD986A53}"/>
                    </a:ext>
                  </a:extLst>
                </p:cNvPr>
                <p:cNvCxnSpPr>
                  <a:endCxn id="248" idx="1"/>
                </p:cNvCxnSpPr>
                <p:nvPr/>
              </p:nvCxnSpPr>
              <p:spPr>
                <a:xfrm>
                  <a:off x="8146855" y="795270"/>
                  <a:ext cx="6871" cy="208758"/>
                </a:xfrm>
                <a:prstGeom prst="line">
                  <a:avLst/>
                </a:prstGeom>
                <a:ln w="76200">
                  <a:solidFill>
                    <a:srgbClr val="C4C4C4">
                      <a:alpha val="40000"/>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9872DD38-6701-EFE5-7235-FA6651FDD454}"/>
                    </a:ext>
                  </a:extLst>
                </p:cNvPr>
                <p:cNvCxnSpPr/>
                <p:nvPr/>
              </p:nvCxnSpPr>
              <p:spPr>
                <a:xfrm>
                  <a:off x="8137851" y="838122"/>
                  <a:ext cx="0" cy="208758"/>
                </a:xfrm>
                <a:prstGeom prst="line">
                  <a:avLst/>
                </a:prstGeom>
                <a:ln w="25400">
                  <a:solidFill>
                    <a:srgbClr val="B32C2C"/>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CA2B93D-0942-AB6D-78FD-C914646B0A0A}"/>
                    </a:ext>
                  </a:extLst>
                </p:cNvPr>
                <p:cNvCxnSpPr/>
                <p:nvPr/>
              </p:nvCxnSpPr>
              <p:spPr>
                <a:xfrm>
                  <a:off x="8557620" y="838122"/>
                  <a:ext cx="0" cy="208758"/>
                </a:xfrm>
                <a:prstGeom prst="line">
                  <a:avLst/>
                </a:prstGeom>
                <a:ln w="25400">
                  <a:solidFill>
                    <a:srgbClr val="B32C2C"/>
                  </a:solidFill>
                </a:ln>
              </p:spPr>
              <p:style>
                <a:lnRef idx="1">
                  <a:schemeClr val="accent1"/>
                </a:lnRef>
                <a:fillRef idx="0">
                  <a:schemeClr val="accent1"/>
                </a:fillRef>
                <a:effectRef idx="0">
                  <a:schemeClr val="accent1"/>
                </a:effectRef>
                <a:fontRef idx="minor">
                  <a:schemeClr val="tx1"/>
                </a:fontRef>
              </p:style>
            </p:cxnSp>
          </p:grpSp>
        </p:grpSp>
        <p:grpSp>
          <p:nvGrpSpPr>
            <p:cNvPr id="244" name="Group 243">
              <a:extLst>
                <a:ext uri="{FF2B5EF4-FFF2-40B4-BE49-F238E27FC236}">
                  <a16:creationId xmlns:a16="http://schemas.microsoft.com/office/drawing/2014/main" id="{C67DB409-6B1A-7172-9461-10F5E93C22E4}"/>
                </a:ext>
              </a:extLst>
            </p:cNvPr>
            <p:cNvGrpSpPr/>
            <p:nvPr/>
          </p:nvGrpSpPr>
          <p:grpSpPr>
            <a:xfrm rot="21270100">
              <a:off x="8205054" y="3010481"/>
              <a:ext cx="900167" cy="1412330"/>
              <a:chOff x="8312726" y="2259700"/>
              <a:chExt cx="1440874" cy="2260680"/>
            </a:xfrm>
          </p:grpSpPr>
          <p:sp>
            <p:nvSpPr>
              <p:cNvPr id="223" name="Can 222">
                <a:extLst>
                  <a:ext uri="{FF2B5EF4-FFF2-40B4-BE49-F238E27FC236}">
                    <a16:creationId xmlns:a16="http://schemas.microsoft.com/office/drawing/2014/main" id="{3225DE02-B0DC-B3E0-356A-EBC0297CF075}"/>
                  </a:ext>
                </a:extLst>
              </p:cNvPr>
              <p:cNvSpPr/>
              <p:nvPr/>
            </p:nvSpPr>
            <p:spPr>
              <a:xfrm>
                <a:off x="8312727" y="2259700"/>
                <a:ext cx="1440873" cy="2260680"/>
              </a:xfrm>
              <a:prstGeom prst="can">
                <a:avLst/>
              </a:prstGeom>
              <a:solidFill>
                <a:srgbClr val="DEEBF7">
                  <a:alpha val="29804"/>
                </a:srgbClr>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Can 228">
                <a:extLst>
                  <a:ext uri="{FF2B5EF4-FFF2-40B4-BE49-F238E27FC236}">
                    <a16:creationId xmlns:a16="http://schemas.microsoft.com/office/drawing/2014/main" id="{ED1FCE1F-59AE-2B96-5D01-65C4F08F3501}"/>
                  </a:ext>
                </a:extLst>
              </p:cNvPr>
              <p:cNvSpPr/>
              <p:nvPr/>
            </p:nvSpPr>
            <p:spPr>
              <a:xfrm>
                <a:off x="8312726" y="2259700"/>
                <a:ext cx="1440873" cy="429963"/>
              </a:xfrm>
              <a:prstGeom prst="can">
                <a:avLst>
                  <a:gd name="adj" fmla="val 50000"/>
                </a:avLst>
              </a:prstGeom>
              <a:solidFill>
                <a:srgbClr val="C4C4C4"/>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a:extLst>
                  <a:ext uri="{FF2B5EF4-FFF2-40B4-BE49-F238E27FC236}">
                    <a16:creationId xmlns:a16="http://schemas.microsoft.com/office/drawing/2014/main" id="{FB76C70B-115B-2B83-D5A0-60EADDD4942B}"/>
                  </a:ext>
                </a:extLst>
              </p:cNvPr>
              <p:cNvSpPr/>
              <p:nvPr/>
            </p:nvSpPr>
            <p:spPr>
              <a:xfrm rot="15975258">
                <a:off x="7753651" y="3492391"/>
                <a:ext cx="1553885" cy="167740"/>
              </a:xfrm>
              <a:prstGeom prst="roundRect">
                <a:avLst>
                  <a:gd name="adj" fmla="val 50000"/>
                </a:avLst>
              </a:prstGeom>
              <a:solidFill>
                <a:srgbClr val="D4B87A"/>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ounded Rectangle 234">
                <a:extLst>
                  <a:ext uri="{FF2B5EF4-FFF2-40B4-BE49-F238E27FC236}">
                    <a16:creationId xmlns:a16="http://schemas.microsoft.com/office/drawing/2014/main" id="{8956FDE0-B8F0-C157-2E4B-1AF0442D9FF1}"/>
                  </a:ext>
                </a:extLst>
              </p:cNvPr>
              <p:cNvSpPr/>
              <p:nvPr/>
            </p:nvSpPr>
            <p:spPr>
              <a:xfrm rot="16689810">
                <a:off x="8115969" y="3568626"/>
                <a:ext cx="1553885" cy="167740"/>
              </a:xfrm>
              <a:prstGeom prst="roundRect">
                <a:avLst>
                  <a:gd name="adj" fmla="val 50000"/>
                </a:avLst>
              </a:prstGeom>
              <a:solidFill>
                <a:srgbClr val="E6CD96"/>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ounded Rectangle 235">
                <a:extLst>
                  <a:ext uri="{FF2B5EF4-FFF2-40B4-BE49-F238E27FC236}">
                    <a16:creationId xmlns:a16="http://schemas.microsoft.com/office/drawing/2014/main" id="{6B6AEFD8-EDE2-C69B-D535-604700E67283}"/>
                  </a:ext>
                </a:extLst>
              </p:cNvPr>
              <p:cNvSpPr/>
              <p:nvPr/>
            </p:nvSpPr>
            <p:spPr>
              <a:xfrm rot="15911264">
                <a:off x="8547462" y="3451025"/>
                <a:ext cx="1553885" cy="167740"/>
              </a:xfrm>
              <a:prstGeom prst="roundRect">
                <a:avLst>
                  <a:gd name="adj" fmla="val 50000"/>
                </a:avLst>
              </a:prstGeom>
              <a:solidFill>
                <a:srgbClr val="E6CD96"/>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ounded Rectangle 236">
                <a:extLst>
                  <a:ext uri="{FF2B5EF4-FFF2-40B4-BE49-F238E27FC236}">
                    <a16:creationId xmlns:a16="http://schemas.microsoft.com/office/drawing/2014/main" id="{72E13715-F071-A873-9256-40F6EF010078}"/>
                  </a:ext>
                </a:extLst>
              </p:cNvPr>
              <p:cNvSpPr/>
              <p:nvPr/>
            </p:nvSpPr>
            <p:spPr>
              <a:xfrm rot="16421858">
                <a:off x="8327860" y="3425985"/>
                <a:ext cx="1553863" cy="167738"/>
              </a:xfrm>
              <a:prstGeom prst="roundRect">
                <a:avLst>
                  <a:gd name="adj" fmla="val 50000"/>
                </a:avLst>
              </a:prstGeom>
              <a:solidFill>
                <a:srgbClr val="D4B87A"/>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ounded Rectangle 237">
                <a:extLst>
                  <a:ext uri="{FF2B5EF4-FFF2-40B4-BE49-F238E27FC236}">
                    <a16:creationId xmlns:a16="http://schemas.microsoft.com/office/drawing/2014/main" id="{D9B6779C-B47B-3670-64F9-697D4DDD8403}"/>
                  </a:ext>
                </a:extLst>
              </p:cNvPr>
              <p:cNvSpPr/>
              <p:nvPr/>
            </p:nvSpPr>
            <p:spPr>
              <a:xfrm rot="15977234">
                <a:off x="8802792" y="3505008"/>
                <a:ext cx="1553885" cy="167740"/>
              </a:xfrm>
              <a:prstGeom prst="roundRect">
                <a:avLst>
                  <a:gd name="adj" fmla="val 50000"/>
                </a:avLst>
              </a:prstGeom>
              <a:solidFill>
                <a:srgbClr val="D4B87A"/>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ounded Rectangle 238">
                <a:extLst>
                  <a:ext uri="{FF2B5EF4-FFF2-40B4-BE49-F238E27FC236}">
                    <a16:creationId xmlns:a16="http://schemas.microsoft.com/office/drawing/2014/main" id="{224FE00F-CDB6-6440-4CCD-A1C557ED5568}"/>
                  </a:ext>
                </a:extLst>
              </p:cNvPr>
              <p:cNvSpPr/>
              <p:nvPr/>
            </p:nvSpPr>
            <p:spPr>
              <a:xfrm rot="14947303">
                <a:off x="7878257" y="3648015"/>
                <a:ext cx="1553885" cy="167740"/>
              </a:xfrm>
              <a:prstGeom prst="roundRect">
                <a:avLst>
                  <a:gd name="adj" fmla="val 50000"/>
                </a:avLst>
              </a:prstGeom>
              <a:solidFill>
                <a:srgbClr val="D4B87A"/>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a:extLst>
                  <a:ext uri="{FF2B5EF4-FFF2-40B4-BE49-F238E27FC236}">
                    <a16:creationId xmlns:a16="http://schemas.microsoft.com/office/drawing/2014/main" id="{492000A2-A8E6-9342-2D94-C4A3BD668160}"/>
                  </a:ext>
                </a:extLst>
              </p:cNvPr>
              <p:cNvSpPr/>
              <p:nvPr/>
            </p:nvSpPr>
            <p:spPr>
              <a:xfrm rot="16200000">
                <a:off x="7969340" y="3428169"/>
                <a:ext cx="1553863" cy="167738"/>
              </a:xfrm>
              <a:prstGeom prst="roundRect">
                <a:avLst>
                  <a:gd name="adj" fmla="val 50000"/>
                </a:avLst>
              </a:prstGeom>
              <a:solidFill>
                <a:srgbClr val="E6CD96"/>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ounded Rectangle 240">
                <a:extLst>
                  <a:ext uri="{FF2B5EF4-FFF2-40B4-BE49-F238E27FC236}">
                    <a16:creationId xmlns:a16="http://schemas.microsoft.com/office/drawing/2014/main" id="{E9F000A0-1F25-412C-1C3A-CD0FC934843A}"/>
                  </a:ext>
                </a:extLst>
              </p:cNvPr>
              <p:cNvSpPr/>
              <p:nvPr/>
            </p:nvSpPr>
            <p:spPr>
              <a:xfrm rot="16200000">
                <a:off x="8420072" y="3579377"/>
                <a:ext cx="1553863" cy="167738"/>
              </a:xfrm>
              <a:prstGeom prst="roundRect">
                <a:avLst>
                  <a:gd name="adj" fmla="val 50000"/>
                </a:avLst>
              </a:prstGeom>
              <a:solidFill>
                <a:srgbClr val="E6CD96"/>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ounded Rectangle 241">
                <a:extLst>
                  <a:ext uri="{FF2B5EF4-FFF2-40B4-BE49-F238E27FC236}">
                    <a16:creationId xmlns:a16="http://schemas.microsoft.com/office/drawing/2014/main" id="{693939A2-C5F0-B6CE-D941-8681BCEA90C7}"/>
                  </a:ext>
                </a:extLst>
              </p:cNvPr>
              <p:cNvSpPr/>
              <p:nvPr/>
            </p:nvSpPr>
            <p:spPr>
              <a:xfrm rot="16200000">
                <a:off x="8141536" y="3447033"/>
                <a:ext cx="1553874" cy="167741"/>
              </a:xfrm>
              <a:prstGeom prst="roundRect">
                <a:avLst>
                  <a:gd name="adj" fmla="val 50000"/>
                </a:avLst>
              </a:prstGeom>
              <a:solidFill>
                <a:srgbClr val="D4B87A"/>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ounded Rectangle 242">
                <a:extLst>
                  <a:ext uri="{FF2B5EF4-FFF2-40B4-BE49-F238E27FC236}">
                    <a16:creationId xmlns:a16="http://schemas.microsoft.com/office/drawing/2014/main" id="{50F3E92F-4F9C-EB5A-B05B-0071A41E6A34}"/>
                  </a:ext>
                </a:extLst>
              </p:cNvPr>
              <p:cNvSpPr/>
              <p:nvPr/>
            </p:nvSpPr>
            <p:spPr>
              <a:xfrm rot="16557211">
                <a:off x="7727113" y="3507311"/>
                <a:ext cx="1553885" cy="167740"/>
              </a:xfrm>
              <a:prstGeom prst="roundRect">
                <a:avLst>
                  <a:gd name="adj" fmla="val 50000"/>
                </a:avLst>
              </a:prstGeom>
              <a:solidFill>
                <a:srgbClr val="E6CD96"/>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6" name="Group 305">
              <a:extLst>
                <a:ext uri="{FF2B5EF4-FFF2-40B4-BE49-F238E27FC236}">
                  <a16:creationId xmlns:a16="http://schemas.microsoft.com/office/drawing/2014/main" id="{B0A8A7C7-A394-CAAD-72B6-7E944267EC74}"/>
                </a:ext>
              </a:extLst>
            </p:cNvPr>
            <p:cNvGrpSpPr/>
            <p:nvPr/>
          </p:nvGrpSpPr>
          <p:grpSpPr>
            <a:xfrm rot="1036362">
              <a:off x="9049807" y="3087387"/>
              <a:ext cx="147732" cy="754059"/>
              <a:chOff x="8130203" y="634719"/>
              <a:chExt cx="242570" cy="1238135"/>
            </a:xfrm>
          </p:grpSpPr>
          <p:sp>
            <p:nvSpPr>
              <p:cNvPr id="290" name="Rectangle 289">
                <a:extLst>
                  <a:ext uri="{FF2B5EF4-FFF2-40B4-BE49-F238E27FC236}">
                    <a16:creationId xmlns:a16="http://schemas.microsoft.com/office/drawing/2014/main" id="{C2C94E21-84EC-6C3C-3EC1-4EA19324F811}"/>
                  </a:ext>
                </a:extLst>
              </p:cNvPr>
              <p:cNvSpPr/>
              <p:nvPr/>
            </p:nvSpPr>
            <p:spPr>
              <a:xfrm>
                <a:off x="8130203" y="1156160"/>
                <a:ext cx="242570" cy="528638"/>
              </a:xfrm>
              <a:prstGeom prst="rect">
                <a:avLst/>
              </a:prstGeom>
              <a:solidFill>
                <a:srgbClr val="28A05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Freeform 304">
                <a:extLst>
                  <a:ext uri="{FF2B5EF4-FFF2-40B4-BE49-F238E27FC236}">
                    <a16:creationId xmlns:a16="http://schemas.microsoft.com/office/drawing/2014/main" id="{B0676C9B-C35E-9615-2741-245CB5BC1DBB}"/>
                  </a:ext>
                </a:extLst>
              </p:cNvPr>
              <p:cNvSpPr/>
              <p:nvPr/>
            </p:nvSpPr>
            <p:spPr>
              <a:xfrm>
                <a:off x="8130203" y="634719"/>
                <a:ext cx="240844" cy="508280"/>
              </a:xfrm>
              <a:custGeom>
                <a:avLst/>
                <a:gdLst>
                  <a:gd name="connsiteX0" fmla="*/ 0 w 240844"/>
                  <a:gd name="connsiteY0" fmla="*/ 462561 h 508280"/>
                  <a:gd name="connsiteX1" fmla="*/ 238758 w 240844"/>
                  <a:gd name="connsiteY1" fmla="*/ 462561 h 508280"/>
                  <a:gd name="connsiteX2" fmla="*/ 238758 w 240844"/>
                  <a:gd name="connsiteY2" fmla="*/ 508280 h 508280"/>
                  <a:gd name="connsiteX3" fmla="*/ 0 w 240844"/>
                  <a:gd name="connsiteY3" fmla="*/ 508280 h 508280"/>
                  <a:gd name="connsiteX4" fmla="*/ 2086 w 240844"/>
                  <a:gd name="connsiteY4" fmla="*/ 0 h 508280"/>
                  <a:gd name="connsiteX5" fmla="*/ 240844 w 240844"/>
                  <a:gd name="connsiteY5" fmla="*/ 0 h 508280"/>
                  <a:gd name="connsiteX6" fmla="*/ 240844 w 240844"/>
                  <a:gd name="connsiteY6" fmla="*/ 52584 h 508280"/>
                  <a:gd name="connsiteX7" fmla="*/ 140781 w 240844"/>
                  <a:gd name="connsiteY7" fmla="*/ 52584 h 508280"/>
                  <a:gd name="connsiteX8" fmla="*/ 140781 w 240844"/>
                  <a:gd name="connsiteY8" fmla="*/ 459407 h 508280"/>
                  <a:gd name="connsiteX9" fmla="*/ 95062 w 240844"/>
                  <a:gd name="connsiteY9" fmla="*/ 459407 h 508280"/>
                  <a:gd name="connsiteX10" fmla="*/ 95062 w 240844"/>
                  <a:gd name="connsiteY10" fmla="*/ 52584 h 508280"/>
                  <a:gd name="connsiteX11" fmla="*/ 2086 w 240844"/>
                  <a:gd name="connsiteY11" fmla="*/ 52584 h 50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844" h="508280">
                    <a:moveTo>
                      <a:pt x="0" y="462561"/>
                    </a:moveTo>
                    <a:lnTo>
                      <a:pt x="238758" y="462561"/>
                    </a:lnTo>
                    <a:lnTo>
                      <a:pt x="238758" y="508280"/>
                    </a:lnTo>
                    <a:lnTo>
                      <a:pt x="0" y="508280"/>
                    </a:lnTo>
                    <a:close/>
                    <a:moveTo>
                      <a:pt x="2086" y="0"/>
                    </a:moveTo>
                    <a:lnTo>
                      <a:pt x="240844" y="0"/>
                    </a:lnTo>
                    <a:lnTo>
                      <a:pt x="240844" y="52584"/>
                    </a:lnTo>
                    <a:lnTo>
                      <a:pt x="140781" y="52584"/>
                    </a:lnTo>
                    <a:lnTo>
                      <a:pt x="140781" y="459407"/>
                    </a:lnTo>
                    <a:lnTo>
                      <a:pt x="95062" y="459407"/>
                    </a:lnTo>
                    <a:lnTo>
                      <a:pt x="95062" y="52584"/>
                    </a:lnTo>
                    <a:lnTo>
                      <a:pt x="2086" y="52584"/>
                    </a:lnTo>
                    <a:close/>
                  </a:path>
                </a:pathLst>
              </a:cu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9" name="Freeform 298">
                <a:extLst>
                  <a:ext uri="{FF2B5EF4-FFF2-40B4-BE49-F238E27FC236}">
                    <a16:creationId xmlns:a16="http://schemas.microsoft.com/office/drawing/2014/main" id="{D5ED711A-9B14-1D39-2585-48D1067EE486}"/>
                  </a:ext>
                </a:extLst>
              </p:cNvPr>
              <p:cNvSpPr/>
              <p:nvPr/>
            </p:nvSpPr>
            <p:spPr>
              <a:xfrm>
                <a:off x="8130204" y="849855"/>
                <a:ext cx="238757" cy="1022999"/>
              </a:xfrm>
              <a:custGeom>
                <a:avLst/>
                <a:gdLst>
                  <a:gd name="connsiteX0" fmla="*/ 0 w 238757"/>
                  <a:gd name="connsiteY0" fmla="*/ 0 h 1022999"/>
                  <a:gd name="connsiteX1" fmla="*/ 238757 w 238757"/>
                  <a:gd name="connsiteY1" fmla="*/ 0 h 1022999"/>
                  <a:gd name="connsiteX2" fmla="*/ 238757 w 238757"/>
                  <a:gd name="connsiteY2" fmla="*/ 843215 h 1022999"/>
                  <a:gd name="connsiteX3" fmla="*/ 151690 w 238757"/>
                  <a:gd name="connsiteY3" fmla="*/ 843215 h 1022999"/>
                  <a:gd name="connsiteX4" fmla="*/ 151690 w 238757"/>
                  <a:gd name="connsiteY4" fmla="*/ 1022999 h 1022999"/>
                  <a:gd name="connsiteX5" fmla="*/ 105971 w 238757"/>
                  <a:gd name="connsiteY5" fmla="*/ 1022999 h 1022999"/>
                  <a:gd name="connsiteX6" fmla="*/ 105971 w 238757"/>
                  <a:gd name="connsiteY6" fmla="*/ 843215 h 1022999"/>
                  <a:gd name="connsiteX7" fmla="*/ 0 w 238757"/>
                  <a:gd name="connsiteY7" fmla="*/ 843215 h 102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757" h="1022999">
                    <a:moveTo>
                      <a:pt x="0" y="0"/>
                    </a:moveTo>
                    <a:lnTo>
                      <a:pt x="238757" y="0"/>
                    </a:lnTo>
                    <a:lnTo>
                      <a:pt x="238757" y="843215"/>
                    </a:lnTo>
                    <a:lnTo>
                      <a:pt x="151690" y="843215"/>
                    </a:lnTo>
                    <a:lnTo>
                      <a:pt x="151690" y="1022999"/>
                    </a:lnTo>
                    <a:lnTo>
                      <a:pt x="105971" y="1022999"/>
                    </a:lnTo>
                    <a:lnTo>
                      <a:pt x="105971" y="843215"/>
                    </a:lnTo>
                    <a:lnTo>
                      <a:pt x="0" y="843215"/>
                    </a:lnTo>
                    <a:close/>
                  </a:path>
                </a:pathLst>
              </a:custGeom>
              <a:solidFill>
                <a:srgbClr val="DEEBF7">
                  <a:alpha val="5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97" name="Group 296">
                <a:extLst>
                  <a:ext uri="{FF2B5EF4-FFF2-40B4-BE49-F238E27FC236}">
                    <a16:creationId xmlns:a16="http://schemas.microsoft.com/office/drawing/2014/main" id="{49F1FC7F-3639-4870-8CE7-39EEB020B14E}"/>
                  </a:ext>
                </a:extLst>
              </p:cNvPr>
              <p:cNvGrpSpPr/>
              <p:nvPr/>
            </p:nvGrpSpPr>
            <p:grpSpPr>
              <a:xfrm>
                <a:off x="8130203" y="1086522"/>
                <a:ext cx="93864" cy="432217"/>
                <a:chOff x="8130203" y="1086522"/>
                <a:chExt cx="93864" cy="432217"/>
              </a:xfrm>
            </p:grpSpPr>
            <p:cxnSp>
              <p:nvCxnSpPr>
                <p:cNvPr id="292" name="Straight Connector 291">
                  <a:extLst>
                    <a:ext uri="{FF2B5EF4-FFF2-40B4-BE49-F238E27FC236}">
                      <a16:creationId xmlns:a16="http://schemas.microsoft.com/office/drawing/2014/main" id="{EDB0AFDB-6379-BE0D-EB63-AE4C222AC324}"/>
                    </a:ext>
                  </a:extLst>
                </p:cNvPr>
                <p:cNvCxnSpPr>
                  <a:cxnSpLocks/>
                </p:cNvCxnSpPr>
                <p:nvPr/>
              </p:nvCxnSpPr>
              <p:spPr>
                <a:xfrm>
                  <a:off x="8130203" y="1086522"/>
                  <a:ext cx="93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4F7B09A-40F5-4485-D05B-15FE2B4AA091}"/>
                    </a:ext>
                  </a:extLst>
                </p:cNvPr>
                <p:cNvCxnSpPr>
                  <a:cxnSpLocks/>
                </p:cNvCxnSpPr>
                <p:nvPr/>
              </p:nvCxnSpPr>
              <p:spPr>
                <a:xfrm>
                  <a:off x="8130203" y="1194576"/>
                  <a:ext cx="93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55706A7-0A8C-5C35-B210-E916A5C40CC7}"/>
                    </a:ext>
                  </a:extLst>
                </p:cNvPr>
                <p:cNvCxnSpPr>
                  <a:cxnSpLocks/>
                </p:cNvCxnSpPr>
                <p:nvPr/>
              </p:nvCxnSpPr>
              <p:spPr>
                <a:xfrm>
                  <a:off x="8130203" y="1302630"/>
                  <a:ext cx="93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5E64F1B0-DFE4-8645-F65B-75B4E4FD9C29}"/>
                    </a:ext>
                  </a:extLst>
                </p:cNvPr>
                <p:cNvCxnSpPr>
                  <a:cxnSpLocks/>
                </p:cNvCxnSpPr>
                <p:nvPr/>
              </p:nvCxnSpPr>
              <p:spPr>
                <a:xfrm>
                  <a:off x="8130203" y="1410684"/>
                  <a:ext cx="93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02D7DD2C-CD24-7B7B-947B-190E7562AF13}"/>
                    </a:ext>
                  </a:extLst>
                </p:cNvPr>
                <p:cNvCxnSpPr>
                  <a:cxnSpLocks/>
                </p:cNvCxnSpPr>
                <p:nvPr/>
              </p:nvCxnSpPr>
              <p:spPr>
                <a:xfrm>
                  <a:off x="8130203" y="1518739"/>
                  <a:ext cx="93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84" name="Rectangle 283">
              <a:extLst>
                <a:ext uri="{FF2B5EF4-FFF2-40B4-BE49-F238E27FC236}">
                  <a16:creationId xmlns:a16="http://schemas.microsoft.com/office/drawing/2014/main" id="{6A5ECEB1-4C55-8FC1-9361-65AFD4057663}"/>
                </a:ext>
              </a:extLst>
            </p:cNvPr>
            <p:cNvSpPr/>
            <p:nvPr/>
          </p:nvSpPr>
          <p:spPr>
            <a:xfrm>
              <a:off x="8005664" y="3744841"/>
              <a:ext cx="2064052" cy="1385759"/>
            </a:xfrm>
            <a:prstGeom prst="rect">
              <a:avLst/>
            </a:prstGeom>
            <a:solidFill>
              <a:srgbClr val="FFFFFF"/>
            </a:solidFill>
            <a:ln w="76200">
              <a:solidFill>
                <a:srgbClr val="C4C4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Freeform 308">
              <a:extLst>
                <a:ext uri="{FF2B5EF4-FFF2-40B4-BE49-F238E27FC236}">
                  <a16:creationId xmlns:a16="http://schemas.microsoft.com/office/drawing/2014/main" id="{A5A90F3B-9EDB-EB6C-2781-701C31758F2F}"/>
                </a:ext>
              </a:extLst>
            </p:cNvPr>
            <p:cNvSpPr/>
            <p:nvPr/>
          </p:nvSpPr>
          <p:spPr>
            <a:xfrm rot="5400000">
              <a:off x="8555701" y="3928989"/>
              <a:ext cx="970690" cy="970690"/>
            </a:xfrm>
            <a:custGeom>
              <a:avLst/>
              <a:gdLst>
                <a:gd name="connsiteX0" fmla="*/ 0 w 970690"/>
                <a:gd name="connsiteY0" fmla="*/ 600156 h 970690"/>
                <a:gd name="connsiteX1" fmla="*/ 0 w 970690"/>
                <a:gd name="connsiteY1" fmla="*/ 370534 h 970690"/>
                <a:gd name="connsiteX2" fmla="*/ 370534 w 970690"/>
                <a:gd name="connsiteY2" fmla="*/ 370534 h 970690"/>
                <a:gd name="connsiteX3" fmla="*/ 370534 w 970690"/>
                <a:gd name="connsiteY3" fmla="*/ 0 h 970690"/>
                <a:gd name="connsiteX4" fmla="*/ 600156 w 970690"/>
                <a:gd name="connsiteY4" fmla="*/ 0 h 970690"/>
                <a:gd name="connsiteX5" fmla="*/ 600156 w 970690"/>
                <a:gd name="connsiteY5" fmla="*/ 370534 h 970690"/>
                <a:gd name="connsiteX6" fmla="*/ 970690 w 970690"/>
                <a:gd name="connsiteY6" fmla="*/ 370534 h 970690"/>
                <a:gd name="connsiteX7" fmla="*/ 970690 w 970690"/>
                <a:gd name="connsiteY7" fmla="*/ 600156 h 970690"/>
                <a:gd name="connsiteX8" fmla="*/ 600156 w 970690"/>
                <a:gd name="connsiteY8" fmla="*/ 600156 h 970690"/>
                <a:gd name="connsiteX9" fmla="*/ 600156 w 970690"/>
                <a:gd name="connsiteY9" fmla="*/ 970690 h 970690"/>
                <a:gd name="connsiteX10" fmla="*/ 370534 w 970690"/>
                <a:gd name="connsiteY10" fmla="*/ 970690 h 970690"/>
                <a:gd name="connsiteX11" fmla="*/ 370534 w 970690"/>
                <a:gd name="connsiteY11" fmla="*/ 600156 h 9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0690" h="970690">
                  <a:moveTo>
                    <a:pt x="0" y="600156"/>
                  </a:moveTo>
                  <a:lnTo>
                    <a:pt x="0" y="370534"/>
                  </a:lnTo>
                  <a:lnTo>
                    <a:pt x="370534" y="370534"/>
                  </a:lnTo>
                  <a:lnTo>
                    <a:pt x="370534" y="0"/>
                  </a:lnTo>
                  <a:lnTo>
                    <a:pt x="600156" y="0"/>
                  </a:lnTo>
                  <a:lnTo>
                    <a:pt x="600156" y="370534"/>
                  </a:lnTo>
                  <a:lnTo>
                    <a:pt x="970690" y="370534"/>
                  </a:lnTo>
                  <a:lnTo>
                    <a:pt x="970690" y="600156"/>
                  </a:lnTo>
                  <a:lnTo>
                    <a:pt x="600156" y="600156"/>
                  </a:lnTo>
                  <a:lnTo>
                    <a:pt x="600156" y="970690"/>
                  </a:lnTo>
                  <a:lnTo>
                    <a:pt x="370534" y="970690"/>
                  </a:lnTo>
                  <a:lnTo>
                    <a:pt x="370534" y="600156"/>
                  </a:lnTo>
                  <a:close/>
                </a:path>
              </a:pathLst>
            </a:custGeom>
            <a:solidFill>
              <a:srgbClr val="B32C2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 name="Group 2">
            <a:extLst>
              <a:ext uri="{FF2B5EF4-FFF2-40B4-BE49-F238E27FC236}">
                <a16:creationId xmlns:a16="http://schemas.microsoft.com/office/drawing/2014/main" id="{86BDFB66-6741-1099-080D-AC2BC7005E2E}"/>
              </a:ext>
            </a:extLst>
          </p:cNvPr>
          <p:cNvGrpSpPr/>
          <p:nvPr/>
        </p:nvGrpSpPr>
        <p:grpSpPr>
          <a:xfrm>
            <a:off x="565063" y="1296388"/>
            <a:ext cx="2238113" cy="1924883"/>
            <a:chOff x="1330408" y="1546426"/>
            <a:chExt cx="2238113" cy="1924883"/>
          </a:xfrm>
        </p:grpSpPr>
        <p:grpSp>
          <p:nvGrpSpPr>
            <p:cNvPr id="220" name="Group 219">
              <a:extLst>
                <a:ext uri="{FF2B5EF4-FFF2-40B4-BE49-F238E27FC236}">
                  <a16:creationId xmlns:a16="http://schemas.microsoft.com/office/drawing/2014/main" id="{4602814A-7346-D606-2F6F-CE7E6A2AE0D0}"/>
                </a:ext>
              </a:extLst>
            </p:cNvPr>
            <p:cNvGrpSpPr/>
            <p:nvPr/>
          </p:nvGrpSpPr>
          <p:grpSpPr>
            <a:xfrm>
              <a:off x="2365939" y="2174916"/>
              <a:ext cx="531181" cy="748273"/>
              <a:chOff x="2988395" y="1790402"/>
              <a:chExt cx="531181" cy="748273"/>
            </a:xfrm>
          </p:grpSpPr>
          <p:grpSp>
            <p:nvGrpSpPr>
              <p:cNvPr id="215" name="Group 214">
                <a:extLst>
                  <a:ext uri="{FF2B5EF4-FFF2-40B4-BE49-F238E27FC236}">
                    <a16:creationId xmlns:a16="http://schemas.microsoft.com/office/drawing/2014/main" id="{02FEF03C-DF66-BE4F-0493-EA7D494D15A7}"/>
                  </a:ext>
                </a:extLst>
              </p:cNvPr>
              <p:cNvGrpSpPr/>
              <p:nvPr/>
            </p:nvGrpSpPr>
            <p:grpSpPr>
              <a:xfrm rot="15638037">
                <a:off x="2824578" y="1954219"/>
                <a:ext cx="627296" cy="299662"/>
                <a:chOff x="2309150" y="806104"/>
                <a:chExt cx="1459478" cy="697334"/>
              </a:xfrm>
            </p:grpSpPr>
            <p:sp>
              <p:nvSpPr>
                <p:cNvPr id="216" name="Rectangle 215">
                  <a:extLst>
                    <a:ext uri="{FF2B5EF4-FFF2-40B4-BE49-F238E27FC236}">
                      <a16:creationId xmlns:a16="http://schemas.microsoft.com/office/drawing/2014/main" id="{CAFB5276-AF98-BAA6-4B3E-C638F3BB13B5}"/>
                    </a:ext>
                  </a:extLst>
                </p:cNvPr>
                <p:cNvSpPr/>
                <p:nvPr/>
              </p:nvSpPr>
              <p:spPr>
                <a:xfrm>
                  <a:off x="2309150" y="806104"/>
                  <a:ext cx="1459478" cy="681637"/>
                </a:xfrm>
                <a:prstGeom prst="rect">
                  <a:avLst/>
                </a:prstGeom>
                <a:solidFill>
                  <a:srgbClr val="28A05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25D78B05-E34D-4DE4-BE33-49450CD5408F}"/>
                    </a:ext>
                  </a:extLst>
                </p:cNvPr>
                <p:cNvSpPr/>
                <p:nvPr/>
              </p:nvSpPr>
              <p:spPr>
                <a:xfrm>
                  <a:off x="2380397" y="871321"/>
                  <a:ext cx="1321632" cy="578734"/>
                </a:xfrm>
                <a:prstGeom prst="rect">
                  <a:avLst/>
                </a:prstGeom>
                <a:solidFill>
                  <a:srgbClr val="FFFFFF">
                    <a:alpha val="6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a:extLst>
                    <a:ext uri="{FF2B5EF4-FFF2-40B4-BE49-F238E27FC236}">
                      <a16:creationId xmlns:a16="http://schemas.microsoft.com/office/drawing/2014/main" id="{24A89A3E-7A79-3899-525D-01031CFDE3D1}"/>
                    </a:ext>
                  </a:extLst>
                </p:cNvPr>
                <p:cNvSpPr/>
                <p:nvPr/>
              </p:nvSpPr>
              <p:spPr>
                <a:xfrm>
                  <a:off x="2309150" y="811497"/>
                  <a:ext cx="1459478" cy="691941"/>
                </a:xfrm>
                <a:custGeom>
                  <a:avLst/>
                  <a:gdLst>
                    <a:gd name="connsiteX0" fmla="*/ 265967 w 1459478"/>
                    <a:gd name="connsiteY0" fmla="*/ 56604 h 691941"/>
                    <a:gd name="connsiteX1" fmla="*/ 266043 w 1459478"/>
                    <a:gd name="connsiteY1" fmla="*/ 56979 h 691941"/>
                    <a:gd name="connsiteX2" fmla="*/ 75060 w 1459478"/>
                    <a:gd name="connsiteY2" fmla="*/ 247962 h 691941"/>
                    <a:gd name="connsiteX3" fmla="*/ 75060 w 1459478"/>
                    <a:gd name="connsiteY3" fmla="*/ 461391 h 691941"/>
                    <a:gd name="connsiteX4" fmla="*/ 251035 w 1459478"/>
                    <a:gd name="connsiteY4" fmla="*/ 578035 h 691941"/>
                    <a:gd name="connsiteX5" fmla="*/ 262604 w 1459478"/>
                    <a:gd name="connsiteY5" fmla="*/ 635338 h 691941"/>
                    <a:gd name="connsiteX6" fmla="*/ 1208692 w 1459478"/>
                    <a:gd name="connsiteY6" fmla="*/ 635338 h 691941"/>
                    <a:gd name="connsiteX7" fmla="*/ 1220717 w 1459478"/>
                    <a:gd name="connsiteY7" fmla="*/ 575778 h 691941"/>
                    <a:gd name="connsiteX8" fmla="*/ 1396691 w 1459478"/>
                    <a:gd name="connsiteY8" fmla="*/ 459134 h 691941"/>
                    <a:gd name="connsiteX9" fmla="*/ 1396692 w 1459478"/>
                    <a:gd name="connsiteY9" fmla="*/ 459134 h 691941"/>
                    <a:gd name="connsiteX10" fmla="*/ 1396692 w 1459478"/>
                    <a:gd name="connsiteY10" fmla="*/ 247963 h 691941"/>
                    <a:gd name="connsiteX11" fmla="*/ 1205709 w 1459478"/>
                    <a:gd name="connsiteY11" fmla="*/ 56980 h 691941"/>
                    <a:gd name="connsiteX12" fmla="*/ 1205785 w 1459478"/>
                    <a:gd name="connsiteY12" fmla="*/ 56604 h 691941"/>
                    <a:gd name="connsiteX13" fmla="*/ 0 w 1459478"/>
                    <a:gd name="connsiteY13" fmla="*/ 0 h 691941"/>
                    <a:gd name="connsiteX14" fmla="*/ 1459478 w 1459478"/>
                    <a:gd name="connsiteY14" fmla="*/ 0 h 691941"/>
                    <a:gd name="connsiteX15" fmla="*/ 1459478 w 1459478"/>
                    <a:gd name="connsiteY15" fmla="*/ 691941 h 691941"/>
                    <a:gd name="connsiteX16" fmla="*/ 0 w 1459478"/>
                    <a:gd name="connsiteY16" fmla="*/ 691941 h 69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9478" h="691941">
                      <a:moveTo>
                        <a:pt x="265967" y="56604"/>
                      </a:moveTo>
                      <a:lnTo>
                        <a:pt x="266043" y="56979"/>
                      </a:lnTo>
                      <a:cubicBezTo>
                        <a:pt x="266043" y="162456"/>
                        <a:pt x="180537" y="247962"/>
                        <a:pt x="75060" y="247962"/>
                      </a:cubicBezTo>
                      <a:lnTo>
                        <a:pt x="75060" y="461391"/>
                      </a:lnTo>
                      <a:cubicBezTo>
                        <a:pt x="154168" y="461391"/>
                        <a:pt x="222042" y="509488"/>
                        <a:pt x="251035" y="578035"/>
                      </a:cubicBezTo>
                      <a:lnTo>
                        <a:pt x="262604" y="635338"/>
                      </a:lnTo>
                      <a:lnTo>
                        <a:pt x="1208692" y="635338"/>
                      </a:lnTo>
                      <a:lnTo>
                        <a:pt x="1220717" y="575778"/>
                      </a:lnTo>
                      <a:cubicBezTo>
                        <a:pt x="1249709" y="507231"/>
                        <a:pt x="1317583" y="459134"/>
                        <a:pt x="1396691" y="459134"/>
                      </a:cubicBezTo>
                      <a:lnTo>
                        <a:pt x="1396692" y="459134"/>
                      </a:lnTo>
                      <a:lnTo>
                        <a:pt x="1396692" y="247963"/>
                      </a:lnTo>
                      <a:cubicBezTo>
                        <a:pt x="1291215" y="247963"/>
                        <a:pt x="1205709" y="162457"/>
                        <a:pt x="1205709" y="56980"/>
                      </a:cubicBezTo>
                      <a:lnTo>
                        <a:pt x="1205785" y="56604"/>
                      </a:lnTo>
                      <a:close/>
                      <a:moveTo>
                        <a:pt x="0" y="0"/>
                      </a:moveTo>
                      <a:lnTo>
                        <a:pt x="1459478" y="0"/>
                      </a:lnTo>
                      <a:lnTo>
                        <a:pt x="1459478" y="691941"/>
                      </a:lnTo>
                      <a:lnTo>
                        <a:pt x="0" y="691941"/>
                      </a:lnTo>
                      <a:close/>
                    </a:path>
                  </a:pathLst>
                </a:custGeom>
                <a:solidFill>
                  <a:srgbClr val="28A05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9" name="Oval 218">
                  <a:extLst>
                    <a:ext uri="{FF2B5EF4-FFF2-40B4-BE49-F238E27FC236}">
                      <a16:creationId xmlns:a16="http://schemas.microsoft.com/office/drawing/2014/main" id="{5E5D634F-BCAA-0CC9-17E9-48FAEE68CF72}"/>
                    </a:ext>
                  </a:extLst>
                </p:cNvPr>
                <p:cNvSpPr/>
                <p:nvPr/>
              </p:nvSpPr>
              <p:spPr>
                <a:xfrm>
                  <a:off x="2922068" y="961015"/>
                  <a:ext cx="252338" cy="397806"/>
                </a:xfrm>
                <a:prstGeom prst="ellipse">
                  <a:avLst/>
                </a:prstGeom>
                <a:solidFill>
                  <a:srgbClr val="28A05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 name="Group 208">
                <a:extLst>
                  <a:ext uri="{FF2B5EF4-FFF2-40B4-BE49-F238E27FC236}">
                    <a16:creationId xmlns:a16="http://schemas.microsoft.com/office/drawing/2014/main" id="{8B45E3FA-1813-9D1A-F488-BCAA01AA782A}"/>
                  </a:ext>
                </a:extLst>
              </p:cNvPr>
              <p:cNvGrpSpPr/>
              <p:nvPr/>
            </p:nvGrpSpPr>
            <p:grpSpPr>
              <a:xfrm rot="17935548">
                <a:off x="2949880" y="1974839"/>
                <a:ext cx="627296" cy="299662"/>
                <a:chOff x="2309150" y="806104"/>
                <a:chExt cx="1459478" cy="697334"/>
              </a:xfrm>
            </p:grpSpPr>
            <p:sp>
              <p:nvSpPr>
                <p:cNvPr id="207" name="Rectangle 206">
                  <a:extLst>
                    <a:ext uri="{FF2B5EF4-FFF2-40B4-BE49-F238E27FC236}">
                      <a16:creationId xmlns:a16="http://schemas.microsoft.com/office/drawing/2014/main" id="{BAE07934-81B7-A60A-E2C6-F8029C34733E}"/>
                    </a:ext>
                  </a:extLst>
                </p:cNvPr>
                <p:cNvSpPr/>
                <p:nvPr/>
              </p:nvSpPr>
              <p:spPr>
                <a:xfrm>
                  <a:off x="2309150" y="806104"/>
                  <a:ext cx="1459478" cy="681637"/>
                </a:xfrm>
                <a:prstGeom prst="rect">
                  <a:avLst/>
                </a:prstGeom>
                <a:solidFill>
                  <a:srgbClr val="28A05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09B26E29-B96E-4504-2E52-16AD25DCAA12}"/>
                    </a:ext>
                  </a:extLst>
                </p:cNvPr>
                <p:cNvSpPr/>
                <p:nvPr/>
              </p:nvSpPr>
              <p:spPr>
                <a:xfrm>
                  <a:off x="2380397" y="871321"/>
                  <a:ext cx="1321632" cy="578734"/>
                </a:xfrm>
                <a:prstGeom prst="rect">
                  <a:avLst/>
                </a:prstGeom>
                <a:solidFill>
                  <a:srgbClr val="FFFFFF">
                    <a:alpha val="6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Freeform 207">
                  <a:extLst>
                    <a:ext uri="{FF2B5EF4-FFF2-40B4-BE49-F238E27FC236}">
                      <a16:creationId xmlns:a16="http://schemas.microsoft.com/office/drawing/2014/main" id="{C9A37616-C561-CAFB-A7DD-C1C7BA9CAEB0}"/>
                    </a:ext>
                  </a:extLst>
                </p:cNvPr>
                <p:cNvSpPr/>
                <p:nvPr/>
              </p:nvSpPr>
              <p:spPr>
                <a:xfrm>
                  <a:off x="2309150" y="811497"/>
                  <a:ext cx="1459478" cy="691941"/>
                </a:xfrm>
                <a:custGeom>
                  <a:avLst/>
                  <a:gdLst>
                    <a:gd name="connsiteX0" fmla="*/ 265967 w 1459478"/>
                    <a:gd name="connsiteY0" fmla="*/ 56604 h 691941"/>
                    <a:gd name="connsiteX1" fmla="*/ 266043 w 1459478"/>
                    <a:gd name="connsiteY1" fmla="*/ 56979 h 691941"/>
                    <a:gd name="connsiteX2" fmla="*/ 75060 w 1459478"/>
                    <a:gd name="connsiteY2" fmla="*/ 247962 h 691941"/>
                    <a:gd name="connsiteX3" fmla="*/ 75060 w 1459478"/>
                    <a:gd name="connsiteY3" fmla="*/ 461391 h 691941"/>
                    <a:gd name="connsiteX4" fmla="*/ 251035 w 1459478"/>
                    <a:gd name="connsiteY4" fmla="*/ 578035 h 691941"/>
                    <a:gd name="connsiteX5" fmla="*/ 262604 w 1459478"/>
                    <a:gd name="connsiteY5" fmla="*/ 635338 h 691941"/>
                    <a:gd name="connsiteX6" fmla="*/ 1208692 w 1459478"/>
                    <a:gd name="connsiteY6" fmla="*/ 635338 h 691941"/>
                    <a:gd name="connsiteX7" fmla="*/ 1220717 w 1459478"/>
                    <a:gd name="connsiteY7" fmla="*/ 575778 h 691941"/>
                    <a:gd name="connsiteX8" fmla="*/ 1396691 w 1459478"/>
                    <a:gd name="connsiteY8" fmla="*/ 459134 h 691941"/>
                    <a:gd name="connsiteX9" fmla="*/ 1396692 w 1459478"/>
                    <a:gd name="connsiteY9" fmla="*/ 459134 h 691941"/>
                    <a:gd name="connsiteX10" fmla="*/ 1396692 w 1459478"/>
                    <a:gd name="connsiteY10" fmla="*/ 247963 h 691941"/>
                    <a:gd name="connsiteX11" fmla="*/ 1205709 w 1459478"/>
                    <a:gd name="connsiteY11" fmla="*/ 56980 h 691941"/>
                    <a:gd name="connsiteX12" fmla="*/ 1205785 w 1459478"/>
                    <a:gd name="connsiteY12" fmla="*/ 56604 h 691941"/>
                    <a:gd name="connsiteX13" fmla="*/ 0 w 1459478"/>
                    <a:gd name="connsiteY13" fmla="*/ 0 h 691941"/>
                    <a:gd name="connsiteX14" fmla="*/ 1459478 w 1459478"/>
                    <a:gd name="connsiteY14" fmla="*/ 0 h 691941"/>
                    <a:gd name="connsiteX15" fmla="*/ 1459478 w 1459478"/>
                    <a:gd name="connsiteY15" fmla="*/ 691941 h 691941"/>
                    <a:gd name="connsiteX16" fmla="*/ 0 w 1459478"/>
                    <a:gd name="connsiteY16" fmla="*/ 691941 h 69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9478" h="691941">
                      <a:moveTo>
                        <a:pt x="265967" y="56604"/>
                      </a:moveTo>
                      <a:lnTo>
                        <a:pt x="266043" y="56979"/>
                      </a:lnTo>
                      <a:cubicBezTo>
                        <a:pt x="266043" y="162456"/>
                        <a:pt x="180537" y="247962"/>
                        <a:pt x="75060" y="247962"/>
                      </a:cubicBezTo>
                      <a:lnTo>
                        <a:pt x="75060" y="461391"/>
                      </a:lnTo>
                      <a:cubicBezTo>
                        <a:pt x="154168" y="461391"/>
                        <a:pt x="222042" y="509488"/>
                        <a:pt x="251035" y="578035"/>
                      </a:cubicBezTo>
                      <a:lnTo>
                        <a:pt x="262604" y="635338"/>
                      </a:lnTo>
                      <a:lnTo>
                        <a:pt x="1208692" y="635338"/>
                      </a:lnTo>
                      <a:lnTo>
                        <a:pt x="1220717" y="575778"/>
                      </a:lnTo>
                      <a:cubicBezTo>
                        <a:pt x="1249709" y="507231"/>
                        <a:pt x="1317583" y="459134"/>
                        <a:pt x="1396691" y="459134"/>
                      </a:cubicBezTo>
                      <a:lnTo>
                        <a:pt x="1396692" y="459134"/>
                      </a:lnTo>
                      <a:lnTo>
                        <a:pt x="1396692" y="247963"/>
                      </a:lnTo>
                      <a:cubicBezTo>
                        <a:pt x="1291215" y="247963"/>
                        <a:pt x="1205709" y="162457"/>
                        <a:pt x="1205709" y="56980"/>
                      </a:cubicBezTo>
                      <a:lnTo>
                        <a:pt x="1205785" y="56604"/>
                      </a:lnTo>
                      <a:close/>
                      <a:moveTo>
                        <a:pt x="0" y="0"/>
                      </a:moveTo>
                      <a:lnTo>
                        <a:pt x="1459478" y="0"/>
                      </a:lnTo>
                      <a:lnTo>
                        <a:pt x="1459478" y="691941"/>
                      </a:lnTo>
                      <a:lnTo>
                        <a:pt x="0" y="691941"/>
                      </a:lnTo>
                      <a:close/>
                    </a:path>
                  </a:pathLst>
                </a:custGeom>
                <a:solidFill>
                  <a:srgbClr val="28A05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1" name="Oval 200">
                  <a:extLst>
                    <a:ext uri="{FF2B5EF4-FFF2-40B4-BE49-F238E27FC236}">
                      <a16:creationId xmlns:a16="http://schemas.microsoft.com/office/drawing/2014/main" id="{CAEEC093-961B-B621-6EFF-5ABFFFFF2F9E}"/>
                    </a:ext>
                  </a:extLst>
                </p:cNvPr>
                <p:cNvSpPr/>
                <p:nvPr/>
              </p:nvSpPr>
              <p:spPr>
                <a:xfrm>
                  <a:off x="2922068" y="961015"/>
                  <a:ext cx="252338" cy="397806"/>
                </a:xfrm>
                <a:prstGeom prst="ellipse">
                  <a:avLst/>
                </a:prstGeom>
                <a:solidFill>
                  <a:srgbClr val="28A05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 name="Group 209">
                <a:extLst>
                  <a:ext uri="{FF2B5EF4-FFF2-40B4-BE49-F238E27FC236}">
                    <a16:creationId xmlns:a16="http://schemas.microsoft.com/office/drawing/2014/main" id="{921C8680-BCF0-2EA8-E574-E649B2EB4E8C}"/>
                  </a:ext>
                </a:extLst>
              </p:cNvPr>
              <p:cNvGrpSpPr/>
              <p:nvPr/>
            </p:nvGrpSpPr>
            <p:grpSpPr>
              <a:xfrm rot="18722021">
                <a:off x="3056097" y="2075196"/>
                <a:ext cx="627296" cy="299662"/>
                <a:chOff x="2309150" y="806104"/>
                <a:chExt cx="1459478" cy="697334"/>
              </a:xfrm>
            </p:grpSpPr>
            <p:sp>
              <p:nvSpPr>
                <p:cNvPr id="211" name="Rectangle 210">
                  <a:extLst>
                    <a:ext uri="{FF2B5EF4-FFF2-40B4-BE49-F238E27FC236}">
                      <a16:creationId xmlns:a16="http://schemas.microsoft.com/office/drawing/2014/main" id="{EC6D28C8-EB8D-26F0-5D42-0EE37C427DD8}"/>
                    </a:ext>
                  </a:extLst>
                </p:cNvPr>
                <p:cNvSpPr/>
                <p:nvPr/>
              </p:nvSpPr>
              <p:spPr>
                <a:xfrm>
                  <a:off x="2309150" y="806104"/>
                  <a:ext cx="1459478" cy="681637"/>
                </a:xfrm>
                <a:prstGeom prst="rect">
                  <a:avLst/>
                </a:prstGeom>
                <a:solidFill>
                  <a:srgbClr val="28A05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F87BCF31-686E-460B-5D11-9435AED7905A}"/>
                    </a:ext>
                  </a:extLst>
                </p:cNvPr>
                <p:cNvSpPr/>
                <p:nvPr/>
              </p:nvSpPr>
              <p:spPr>
                <a:xfrm>
                  <a:off x="2380397" y="871321"/>
                  <a:ext cx="1321632" cy="578734"/>
                </a:xfrm>
                <a:prstGeom prst="rect">
                  <a:avLst/>
                </a:prstGeom>
                <a:solidFill>
                  <a:srgbClr val="FFFFFF">
                    <a:alpha val="6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6D7A7395-6E68-4821-5E95-6C96808320D7}"/>
                    </a:ext>
                  </a:extLst>
                </p:cNvPr>
                <p:cNvSpPr/>
                <p:nvPr/>
              </p:nvSpPr>
              <p:spPr>
                <a:xfrm>
                  <a:off x="2309150" y="811497"/>
                  <a:ext cx="1459478" cy="691941"/>
                </a:xfrm>
                <a:custGeom>
                  <a:avLst/>
                  <a:gdLst>
                    <a:gd name="connsiteX0" fmla="*/ 265967 w 1459478"/>
                    <a:gd name="connsiteY0" fmla="*/ 56604 h 691941"/>
                    <a:gd name="connsiteX1" fmla="*/ 266043 w 1459478"/>
                    <a:gd name="connsiteY1" fmla="*/ 56979 h 691941"/>
                    <a:gd name="connsiteX2" fmla="*/ 75060 w 1459478"/>
                    <a:gd name="connsiteY2" fmla="*/ 247962 h 691941"/>
                    <a:gd name="connsiteX3" fmla="*/ 75060 w 1459478"/>
                    <a:gd name="connsiteY3" fmla="*/ 461391 h 691941"/>
                    <a:gd name="connsiteX4" fmla="*/ 251035 w 1459478"/>
                    <a:gd name="connsiteY4" fmla="*/ 578035 h 691941"/>
                    <a:gd name="connsiteX5" fmla="*/ 262604 w 1459478"/>
                    <a:gd name="connsiteY5" fmla="*/ 635338 h 691941"/>
                    <a:gd name="connsiteX6" fmla="*/ 1208692 w 1459478"/>
                    <a:gd name="connsiteY6" fmla="*/ 635338 h 691941"/>
                    <a:gd name="connsiteX7" fmla="*/ 1220717 w 1459478"/>
                    <a:gd name="connsiteY7" fmla="*/ 575778 h 691941"/>
                    <a:gd name="connsiteX8" fmla="*/ 1396691 w 1459478"/>
                    <a:gd name="connsiteY8" fmla="*/ 459134 h 691941"/>
                    <a:gd name="connsiteX9" fmla="*/ 1396692 w 1459478"/>
                    <a:gd name="connsiteY9" fmla="*/ 459134 h 691941"/>
                    <a:gd name="connsiteX10" fmla="*/ 1396692 w 1459478"/>
                    <a:gd name="connsiteY10" fmla="*/ 247963 h 691941"/>
                    <a:gd name="connsiteX11" fmla="*/ 1205709 w 1459478"/>
                    <a:gd name="connsiteY11" fmla="*/ 56980 h 691941"/>
                    <a:gd name="connsiteX12" fmla="*/ 1205785 w 1459478"/>
                    <a:gd name="connsiteY12" fmla="*/ 56604 h 691941"/>
                    <a:gd name="connsiteX13" fmla="*/ 0 w 1459478"/>
                    <a:gd name="connsiteY13" fmla="*/ 0 h 691941"/>
                    <a:gd name="connsiteX14" fmla="*/ 1459478 w 1459478"/>
                    <a:gd name="connsiteY14" fmla="*/ 0 h 691941"/>
                    <a:gd name="connsiteX15" fmla="*/ 1459478 w 1459478"/>
                    <a:gd name="connsiteY15" fmla="*/ 691941 h 691941"/>
                    <a:gd name="connsiteX16" fmla="*/ 0 w 1459478"/>
                    <a:gd name="connsiteY16" fmla="*/ 691941 h 69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9478" h="691941">
                      <a:moveTo>
                        <a:pt x="265967" y="56604"/>
                      </a:moveTo>
                      <a:lnTo>
                        <a:pt x="266043" y="56979"/>
                      </a:lnTo>
                      <a:cubicBezTo>
                        <a:pt x="266043" y="162456"/>
                        <a:pt x="180537" y="247962"/>
                        <a:pt x="75060" y="247962"/>
                      </a:cubicBezTo>
                      <a:lnTo>
                        <a:pt x="75060" y="461391"/>
                      </a:lnTo>
                      <a:cubicBezTo>
                        <a:pt x="154168" y="461391"/>
                        <a:pt x="222042" y="509488"/>
                        <a:pt x="251035" y="578035"/>
                      </a:cubicBezTo>
                      <a:lnTo>
                        <a:pt x="262604" y="635338"/>
                      </a:lnTo>
                      <a:lnTo>
                        <a:pt x="1208692" y="635338"/>
                      </a:lnTo>
                      <a:lnTo>
                        <a:pt x="1220717" y="575778"/>
                      </a:lnTo>
                      <a:cubicBezTo>
                        <a:pt x="1249709" y="507231"/>
                        <a:pt x="1317583" y="459134"/>
                        <a:pt x="1396691" y="459134"/>
                      </a:cubicBezTo>
                      <a:lnTo>
                        <a:pt x="1396692" y="459134"/>
                      </a:lnTo>
                      <a:lnTo>
                        <a:pt x="1396692" y="247963"/>
                      </a:lnTo>
                      <a:cubicBezTo>
                        <a:pt x="1291215" y="247963"/>
                        <a:pt x="1205709" y="162457"/>
                        <a:pt x="1205709" y="56980"/>
                      </a:cubicBezTo>
                      <a:lnTo>
                        <a:pt x="1205785" y="56604"/>
                      </a:lnTo>
                      <a:close/>
                      <a:moveTo>
                        <a:pt x="0" y="0"/>
                      </a:moveTo>
                      <a:lnTo>
                        <a:pt x="1459478" y="0"/>
                      </a:lnTo>
                      <a:lnTo>
                        <a:pt x="1459478" y="691941"/>
                      </a:lnTo>
                      <a:lnTo>
                        <a:pt x="0" y="691941"/>
                      </a:lnTo>
                      <a:close/>
                    </a:path>
                  </a:pathLst>
                </a:custGeom>
                <a:solidFill>
                  <a:srgbClr val="28A05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4" name="Oval 213">
                  <a:extLst>
                    <a:ext uri="{FF2B5EF4-FFF2-40B4-BE49-F238E27FC236}">
                      <a16:creationId xmlns:a16="http://schemas.microsoft.com/office/drawing/2014/main" id="{F6DF8D89-827E-3753-DC1D-0A572D9D850F}"/>
                    </a:ext>
                  </a:extLst>
                </p:cNvPr>
                <p:cNvSpPr/>
                <p:nvPr/>
              </p:nvSpPr>
              <p:spPr>
                <a:xfrm>
                  <a:off x="2922068" y="961015"/>
                  <a:ext cx="252338" cy="397806"/>
                </a:xfrm>
                <a:prstGeom prst="ellipse">
                  <a:avLst/>
                </a:prstGeom>
                <a:solidFill>
                  <a:srgbClr val="28A05E"/>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1" name="Group 170">
              <a:extLst>
                <a:ext uri="{FF2B5EF4-FFF2-40B4-BE49-F238E27FC236}">
                  <a16:creationId xmlns:a16="http://schemas.microsoft.com/office/drawing/2014/main" id="{3B598395-A609-8AA3-EF50-0870CBE87443}"/>
                </a:ext>
              </a:extLst>
            </p:cNvPr>
            <p:cNvGrpSpPr/>
            <p:nvPr/>
          </p:nvGrpSpPr>
          <p:grpSpPr>
            <a:xfrm rot="622937">
              <a:off x="2368079" y="2608480"/>
              <a:ext cx="637902" cy="862829"/>
              <a:chOff x="2146956" y="1344949"/>
              <a:chExt cx="1576742" cy="2132710"/>
            </a:xfrm>
          </p:grpSpPr>
          <p:sp>
            <p:nvSpPr>
              <p:cNvPr id="151" name="Rectangle 150">
                <a:extLst>
                  <a:ext uri="{FF2B5EF4-FFF2-40B4-BE49-F238E27FC236}">
                    <a16:creationId xmlns:a16="http://schemas.microsoft.com/office/drawing/2014/main" id="{07DD6C55-5DE9-9778-C3F2-C31731400E87}"/>
                  </a:ext>
                </a:extLst>
              </p:cNvPr>
              <p:cNvSpPr/>
              <p:nvPr/>
            </p:nvSpPr>
            <p:spPr>
              <a:xfrm>
                <a:off x="2146956" y="1344949"/>
                <a:ext cx="1576742" cy="2132710"/>
              </a:xfrm>
              <a:prstGeom prst="rect">
                <a:avLst/>
              </a:prstGeom>
              <a:solidFill>
                <a:srgbClr val="A8A8A8"/>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rgbClr val="A8A8A8"/>
                  </a:solidFill>
                </a:endParaRPr>
              </a:p>
            </p:txBody>
          </p:sp>
          <p:sp>
            <p:nvSpPr>
              <p:cNvPr id="152" name="Rectangle 151">
                <a:extLst>
                  <a:ext uri="{FF2B5EF4-FFF2-40B4-BE49-F238E27FC236}">
                    <a16:creationId xmlns:a16="http://schemas.microsoft.com/office/drawing/2014/main" id="{CB8E688A-5C4E-9599-ED40-985F79185DEE}"/>
                  </a:ext>
                </a:extLst>
              </p:cNvPr>
              <p:cNvSpPr/>
              <p:nvPr/>
            </p:nvSpPr>
            <p:spPr>
              <a:xfrm>
                <a:off x="2297575" y="1469981"/>
                <a:ext cx="1302152" cy="370390"/>
              </a:xfrm>
              <a:prstGeom prst="rect">
                <a:avLst/>
              </a:prstGeom>
              <a:solidFill>
                <a:srgbClr val="FFFFFF">
                  <a:alpha val="7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rgbClr val="A8A8A8"/>
                  </a:solidFill>
                </a:endParaRPr>
              </a:p>
            </p:txBody>
          </p:sp>
          <p:sp>
            <p:nvSpPr>
              <p:cNvPr id="153" name="Rectangle 152">
                <a:extLst>
                  <a:ext uri="{FF2B5EF4-FFF2-40B4-BE49-F238E27FC236}">
                    <a16:creationId xmlns:a16="http://schemas.microsoft.com/office/drawing/2014/main" id="{465747D3-3EC0-67C2-721E-903B98F01C72}"/>
                  </a:ext>
                </a:extLst>
              </p:cNvPr>
              <p:cNvSpPr/>
              <p:nvPr/>
            </p:nvSpPr>
            <p:spPr>
              <a:xfrm>
                <a:off x="2297575" y="2007256"/>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7</a:t>
                </a:r>
              </a:p>
            </p:txBody>
          </p:sp>
          <p:sp>
            <p:nvSpPr>
              <p:cNvPr id="154" name="Rectangle 153">
                <a:extLst>
                  <a:ext uri="{FF2B5EF4-FFF2-40B4-BE49-F238E27FC236}">
                    <a16:creationId xmlns:a16="http://schemas.microsoft.com/office/drawing/2014/main" id="{78A68873-878C-9E09-3117-345496DED4DF}"/>
                  </a:ext>
                </a:extLst>
              </p:cNvPr>
              <p:cNvSpPr/>
              <p:nvPr/>
            </p:nvSpPr>
            <p:spPr>
              <a:xfrm>
                <a:off x="2638114" y="2007255"/>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8</a:t>
                </a:r>
              </a:p>
            </p:txBody>
          </p:sp>
          <p:sp>
            <p:nvSpPr>
              <p:cNvPr id="155" name="Rectangle 154">
                <a:extLst>
                  <a:ext uri="{FF2B5EF4-FFF2-40B4-BE49-F238E27FC236}">
                    <a16:creationId xmlns:a16="http://schemas.microsoft.com/office/drawing/2014/main" id="{643E4E31-D96D-912B-F168-DB7CE9ABD0BC}"/>
                  </a:ext>
                </a:extLst>
              </p:cNvPr>
              <p:cNvSpPr/>
              <p:nvPr/>
            </p:nvSpPr>
            <p:spPr>
              <a:xfrm>
                <a:off x="2978653" y="2008324"/>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9</a:t>
                </a:r>
              </a:p>
            </p:txBody>
          </p:sp>
          <p:sp>
            <p:nvSpPr>
              <p:cNvPr id="156" name="Rectangle 155">
                <a:extLst>
                  <a:ext uri="{FF2B5EF4-FFF2-40B4-BE49-F238E27FC236}">
                    <a16:creationId xmlns:a16="http://schemas.microsoft.com/office/drawing/2014/main" id="{90BCA68A-EC5F-8B7E-1CE6-46904CD9AD7F}"/>
                  </a:ext>
                </a:extLst>
              </p:cNvPr>
              <p:cNvSpPr/>
              <p:nvPr/>
            </p:nvSpPr>
            <p:spPr>
              <a:xfrm>
                <a:off x="3319192" y="2008323"/>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a:t>
                </a:r>
              </a:p>
            </p:txBody>
          </p:sp>
          <p:sp>
            <p:nvSpPr>
              <p:cNvPr id="159" name="Rectangle 158">
                <a:extLst>
                  <a:ext uri="{FF2B5EF4-FFF2-40B4-BE49-F238E27FC236}">
                    <a16:creationId xmlns:a16="http://schemas.microsoft.com/office/drawing/2014/main" id="{603BAFAC-A03C-8660-FB1F-E0AB2AEE0969}"/>
                  </a:ext>
                </a:extLst>
              </p:cNvPr>
              <p:cNvSpPr/>
              <p:nvPr/>
            </p:nvSpPr>
            <p:spPr>
              <a:xfrm>
                <a:off x="2297575" y="2369170"/>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4</a:t>
                </a:r>
              </a:p>
            </p:txBody>
          </p:sp>
          <p:sp>
            <p:nvSpPr>
              <p:cNvPr id="160" name="Rectangle 159">
                <a:extLst>
                  <a:ext uri="{FF2B5EF4-FFF2-40B4-BE49-F238E27FC236}">
                    <a16:creationId xmlns:a16="http://schemas.microsoft.com/office/drawing/2014/main" id="{6B932AD0-3F2F-C1B0-0DE9-04DF79E1C1BC}"/>
                  </a:ext>
                </a:extLst>
              </p:cNvPr>
              <p:cNvSpPr/>
              <p:nvPr/>
            </p:nvSpPr>
            <p:spPr>
              <a:xfrm>
                <a:off x="2638114" y="2369169"/>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5</a:t>
                </a:r>
              </a:p>
            </p:txBody>
          </p:sp>
          <p:sp>
            <p:nvSpPr>
              <p:cNvPr id="161" name="Rectangle 160">
                <a:extLst>
                  <a:ext uri="{FF2B5EF4-FFF2-40B4-BE49-F238E27FC236}">
                    <a16:creationId xmlns:a16="http://schemas.microsoft.com/office/drawing/2014/main" id="{1909BA10-7173-14C9-1F97-0C416C693ACE}"/>
                  </a:ext>
                </a:extLst>
              </p:cNvPr>
              <p:cNvSpPr/>
              <p:nvPr/>
            </p:nvSpPr>
            <p:spPr>
              <a:xfrm>
                <a:off x="2978653" y="2370238"/>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6</a:t>
                </a:r>
              </a:p>
            </p:txBody>
          </p:sp>
          <p:sp>
            <p:nvSpPr>
              <p:cNvPr id="162" name="Rectangle 161">
                <a:extLst>
                  <a:ext uri="{FF2B5EF4-FFF2-40B4-BE49-F238E27FC236}">
                    <a16:creationId xmlns:a16="http://schemas.microsoft.com/office/drawing/2014/main" id="{B038193F-F332-4B9D-3B33-68D4176E4355}"/>
                  </a:ext>
                </a:extLst>
              </p:cNvPr>
              <p:cNvSpPr/>
              <p:nvPr/>
            </p:nvSpPr>
            <p:spPr>
              <a:xfrm>
                <a:off x="3319192" y="2370237"/>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a:t>
                </a:r>
              </a:p>
            </p:txBody>
          </p:sp>
          <p:sp>
            <p:nvSpPr>
              <p:cNvPr id="163" name="Rectangle 162">
                <a:extLst>
                  <a:ext uri="{FF2B5EF4-FFF2-40B4-BE49-F238E27FC236}">
                    <a16:creationId xmlns:a16="http://schemas.microsoft.com/office/drawing/2014/main" id="{9A352521-04A9-F7A1-5D41-787272B0C5B7}"/>
                  </a:ext>
                </a:extLst>
              </p:cNvPr>
              <p:cNvSpPr/>
              <p:nvPr/>
            </p:nvSpPr>
            <p:spPr>
              <a:xfrm>
                <a:off x="2302448" y="2722872"/>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1</a:t>
                </a:r>
              </a:p>
            </p:txBody>
          </p:sp>
          <p:sp>
            <p:nvSpPr>
              <p:cNvPr id="164" name="Rectangle 163">
                <a:extLst>
                  <a:ext uri="{FF2B5EF4-FFF2-40B4-BE49-F238E27FC236}">
                    <a16:creationId xmlns:a16="http://schemas.microsoft.com/office/drawing/2014/main" id="{BE30E70B-6BF0-43FC-4659-3C98802BD9AC}"/>
                  </a:ext>
                </a:extLst>
              </p:cNvPr>
              <p:cNvSpPr/>
              <p:nvPr/>
            </p:nvSpPr>
            <p:spPr>
              <a:xfrm>
                <a:off x="2642987" y="2722871"/>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2</a:t>
                </a:r>
              </a:p>
            </p:txBody>
          </p:sp>
          <p:sp>
            <p:nvSpPr>
              <p:cNvPr id="165" name="Rectangle 164">
                <a:extLst>
                  <a:ext uri="{FF2B5EF4-FFF2-40B4-BE49-F238E27FC236}">
                    <a16:creationId xmlns:a16="http://schemas.microsoft.com/office/drawing/2014/main" id="{A475B530-2AB7-14A0-CDB2-077D8D38BD80}"/>
                  </a:ext>
                </a:extLst>
              </p:cNvPr>
              <p:cNvSpPr/>
              <p:nvPr/>
            </p:nvSpPr>
            <p:spPr>
              <a:xfrm>
                <a:off x="2983526" y="2723940"/>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3</a:t>
                </a:r>
              </a:p>
            </p:txBody>
          </p:sp>
          <p:sp>
            <p:nvSpPr>
              <p:cNvPr id="166" name="Rectangle 165">
                <a:extLst>
                  <a:ext uri="{FF2B5EF4-FFF2-40B4-BE49-F238E27FC236}">
                    <a16:creationId xmlns:a16="http://schemas.microsoft.com/office/drawing/2014/main" id="{D883E1A3-FA0B-B79E-A97B-BA5E4C3C0C09}"/>
                  </a:ext>
                </a:extLst>
              </p:cNvPr>
              <p:cNvSpPr/>
              <p:nvPr/>
            </p:nvSpPr>
            <p:spPr>
              <a:xfrm>
                <a:off x="3324065" y="2723939"/>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a:t>
                </a:r>
              </a:p>
            </p:txBody>
          </p:sp>
          <p:sp>
            <p:nvSpPr>
              <p:cNvPr id="167" name="Rectangle 166">
                <a:extLst>
                  <a:ext uri="{FF2B5EF4-FFF2-40B4-BE49-F238E27FC236}">
                    <a16:creationId xmlns:a16="http://schemas.microsoft.com/office/drawing/2014/main" id="{81305460-3575-F985-9378-92A8C5A45F6A}"/>
                  </a:ext>
                </a:extLst>
              </p:cNvPr>
              <p:cNvSpPr/>
              <p:nvPr/>
            </p:nvSpPr>
            <p:spPr>
              <a:xfrm>
                <a:off x="2297575" y="3064825"/>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0</a:t>
                </a:r>
              </a:p>
            </p:txBody>
          </p:sp>
          <p:sp>
            <p:nvSpPr>
              <p:cNvPr id="168" name="Rectangle 167">
                <a:extLst>
                  <a:ext uri="{FF2B5EF4-FFF2-40B4-BE49-F238E27FC236}">
                    <a16:creationId xmlns:a16="http://schemas.microsoft.com/office/drawing/2014/main" id="{04F0BBF9-3FB3-A8D6-09BF-1A08074972B4}"/>
                  </a:ext>
                </a:extLst>
              </p:cNvPr>
              <p:cNvSpPr/>
              <p:nvPr/>
            </p:nvSpPr>
            <p:spPr>
              <a:xfrm>
                <a:off x="2638114" y="3064824"/>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a:t>
                </a:r>
              </a:p>
            </p:txBody>
          </p:sp>
          <p:sp>
            <p:nvSpPr>
              <p:cNvPr id="169" name="Rectangle 168">
                <a:extLst>
                  <a:ext uri="{FF2B5EF4-FFF2-40B4-BE49-F238E27FC236}">
                    <a16:creationId xmlns:a16="http://schemas.microsoft.com/office/drawing/2014/main" id="{88E7E6C6-EC2F-1E25-0E55-A9FD0A563D5F}"/>
                  </a:ext>
                </a:extLst>
              </p:cNvPr>
              <p:cNvSpPr/>
              <p:nvPr/>
            </p:nvSpPr>
            <p:spPr>
              <a:xfrm>
                <a:off x="2978653" y="3065893"/>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a:t>
                </a:r>
              </a:p>
            </p:txBody>
          </p:sp>
          <p:sp>
            <p:nvSpPr>
              <p:cNvPr id="170" name="Rectangle 169">
                <a:extLst>
                  <a:ext uri="{FF2B5EF4-FFF2-40B4-BE49-F238E27FC236}">
                    <a16:creationId xmlns:a16="http://schemas.microsoft.com/office/drawing/2014/main" id="{DA543A53-706B-BA60-7324-83A1C259CC0A}"/>
                  </a:ext>
                </a:extLst>
              </p:cNvPr>
              <p:cNvSpPr/>
              <p:nvPr/>
            </p:nvSpPr>
            <p:spPr>
              <a:xfrm>
                <a:off x="3319192" y="3065892"/>
                <a:ext cx="274320" cy="274320"/>
              </a:xfrm>
              <a:prstGeom prst="rect">
                <a:avLst/>
              </a:prstGeom>
              <a:solidFill>
                <a:srgbClr val="C4C4C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A8A8A8"/>
                    </a:solidFill>
                  </a:rPr>
                  <a:t>-</a:t>
                </a:r>
              </a:p>
            </p:txBody>
          </p:sp>
        </p:grpSp>
        <p:grpSp>
          <p:nvGrpSpPr>
            <p:cNvPr id="180" name="Group 179">
              <a:extLst>
                <a:ext uri="{FF2B5EF4-FFF2-40B4-BE49-F238E27FC236}">
                  <a16:creationId xmlns:a16="http://schemas.microsoft.com/office/drawing/2014/main" id="{C735EA8D-528C-5368-5432-31B010FE8478}"/>
                </a:ext>
              </a:extLst>
            </p:cNvPr>
            <p:cNvGrpSpPr/>
            <p:nvPr/>
          </p:nvGrpSpPr>
          <p:grpSpPr>
            <a:xfrm rot="21197956">
              <a:off x="1717110" y="2349888"/>
              <a:ext cx="831378" cy="1102489"/>
              <a:chOff x="3425402" y="1111170"/>
              <a:chExt cx="1071363" cy="1420732"/>
            </a:xfrm>
          </p:grpSpPr>
          <p:sp>
            <p:nvSpPr>
              <p:cNvPr id="172" name="Rectangle 171">
                <a:extLst>
                  <a:ext uri="{FF2B5EF4-FFF2-40B4-BE49-F238E27FC236}">
                    <a16:creationId xmlns:a16="http://schemas.microsoft.com/office/drawing/2014/main" id="{AAF7D341-049A-B0CC-71F9-F20EE011A5A8}"/>
                  </a:ext>
                </a:extLst>
              </p:cNvPr>
              <p:cNvSpPr/>
              <p:nvPr/>
            </p:nvSpPr>
            <p:spPr>
              <a:xfrm>
                <a:off x="3425402" y="1111170"/>
                <a:ext cx="1071363" cy="1420732"/>
              </a:xfrm>
              <a:prstGeom prst="rect">
                <a:avLst/>
              </a:prstGeom>
              <a:solidFill>
                <a:srgbClr val="FFFFFF"/>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66C8991C-E12E-DE61-65CC-74C7B8A366D2}"/>
                  </a:ext>
                </a:extLst>
              </p:cNvPr>
              <p:cNvSpPr/>
              <p:nvPr/>
            </p:nvSpPr>
            <p:spPr>
              <a:xfrm>
                <a:off x="3536068" y="1326140"/>
                <a:ext cx="914221" cy="331620"/>
              </a:xfrm>
              <a:custGeom>
                <a:avLst/>
                <a:gdLst>
                  <a:gd name="connsiteX0" fmla="*/ 0 w 908612"/>
                  <a:gd name="connsiteY0" fmla="*/ 221288 h 319189"/>
                  <a:gd name="connsiteX1" fmla="*/ 300942 w 908612"/>
                  <a:gd name="connsiteY1" fmla="*/ 1369 h 319189"/>
                  <a:gd name="connsiteX2" fmla="*/ 515073 w 908612"/>
                  <a:gd name="connsiteY2" fmla="*/ 313886 h 319189"/>
                  <a:gd name="connsiteX3" fmla="*/ 787078 w 908612"/>
                  <a:gd name="connsiteY3" fmla="*/ 198139 h 319189"/>
                  <a:gd name="connsiteX4" fmla="*/ 908612 w 908612"/>
                  <a:gd name="connsiteY4" fmla="*/ 198139 h 319189"/>
                  <a:gd name="connsiteX5" fmla="*/ 908612 w 908612"/>
                  <a:gd name="connsiteY5" fmla="*/ 198139 h 319189"/>
                  <a:gd name="connsiteX6" fmla="*/ 908612 w 908612"/>
                  <a:gd name="connsiteY6" fmla="*/ 198139 h 319189"/>
                  <a:gd name="connsiteX0" fmla="*/ 0 w 908612"/>
                  <a:gd name="connsiteY0" fmla="*/ 221288 h 316003"/>
                  <a:gd name="connsiteX1" fmla="*/ 300942 w 908612"/>
                  <a:gd name="connsiteY1" fmla="*/ 1369 h 316003"/>
                  <a:gd name="connsiteX2" fmla="*/ 515073 w 908612"/>
                  <a:gd name="connsiteY2" fmla="*/ 313886 h 316003"/>
                  <a:gd name="connsiteX3" fmla="*/ 800236 w 908612"/>
                  <a:gd name="connsiteY3" fmla="*/ 141335 h 316003"/>
                  <a:gd name="connsiteX4" fmla="*/ 908612 w 908612"/>
                  <a:gd name="connsiteY4" fmla="*/ 198139 h 316003"/>
                  <a:gd name="connsiteX5" fmla="*/ 908612 w 908612"/>
                  <a:gd name="connsiteY5" fmla="*/ 198139 h 316003"/>
                  <a:gd name="connsiteX6" fmla="*/ 908612 w 908612"/>
                  <a:gd name="connsiteY6" fmla="*/ 198139 h 316003"/>
                  <a:gd name="connsiteX0" fmla="*/ 0 w 908612"/>
                  <a:gd name="connsiteY0" fmla="*/ 221288 h 316004"/>
                  <a:gd name="connsiteX1" fmla="*/ 300942 w 908612"/>
                  <a:gd name="connsiteY1" fmla="*/ 1369 h 316004"/>
                  <a:gd name="connsiteX2" fmla="*/ 515073 w 908612"/>
                  <a:gd name="connsiteY2" fmla="*/ 313886 h 316004"/>
                  <a:gd name="connsiteX3" fmla="*/ 800236 w 908612"/>
                  <a:gd name="connsiteY3" fmla="*/ 141335 h 316004"/>
                  <a:gd name="connsiteX4" fmla="*/ 908612 w 908612"/>
                  <a:gd name="connsiteY4" fmla="*/ 198139 h 316004"/>
                  <a:gd name="connsiteX5" fmla="*/ 908612 w 908612"/>
                  <a:gd name="connsiteY5" fmla="*/ 198139 h 316004"/>
                  <a:gd name="connsiteX0" fmla="*/ 0 w 908612"/>
                  <a:gd name="connsiteY0" fmla="*/ 221288 h 316004"/>
                  <a:gd name="connsiteX1" fmla="*/ 300942 w 908612"/>
                  <a:gd name="connsiteY1" fmla="*/ 1369 h 316004"/>
                  <a:gd name="connsiteX2" fmla="*/ 515073 w 908612"/>
                  <a:gd name="connsiteY2" fmla="*/ 313886 h 316004"/>
                  <a:gd name="connsiteX3" fmla="*/ 800236 w 908612"/>
                  <a:gd name="connsiteY3" fmla="*/ 141335 h 316004"/>
                  <a:gd name="connsiteX4" fmla="*/ 908612 w 908612"/>
                  <a:gd name="connsiteY4" fmla="*/ 198139 h 316004"/>
                  <a:gd name="connsiteX0" fmla="*/ 0 w 914222"/>
                  <a:gd name="connsiteY0" fmla="*/ 236440 h 331619"/>
                  <a:gd name="connsiteX1" fmla="*/ 300942 w 914222"/>
                  <a:gd name="connsiteY1" fmla="*/ 16521 h 331619"/>
                  <a:gd name="connsiteX2" fmla="*/ 515073 w 914222"/>
                  <a:gd name="connsiteY2" fmla="*/ 329038 h 331619"/>
                  <a:gd name="connsiteX3" fmla="*/ 800236 w 914222"/>
                  <a:gd name="connsiteY3" fmla="*/ 156487 h 331619"/>
                  <a:gd name="connsiteX4" fmla="*/ 914221 w 914222"/>
                  <a:gd name="connsiteY4" fmla="*/ 0 h 3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222" h="331619">
                    <a:moveTo>
                      <a:pt x="0" y="236440"/>
                    </a:moveTo>
                    <a:cubicBezTo>
                      <a:pt x="107548" y="118764"/>
                      <a:pt x="215097" y="1088"/>
                      <a:pt x="300942" y="16521"/>
                    </a:cubicBezTo>
                    <a:cubicBezTo>
                      <a:pt x="386787" y="31954"/>
                      <a:pt x="431857" y="305710"/>
                      <a:pt x="515073" y="329038"/>
                    </a:cubicBezTo>
                    <a:cubicBezTo>
                      <a:pt x="598289" y="352366"/>
                      <a:pt x="733711" y="211327"/>
                      <a:pt x="800236" y="156487"/>
                    </a:cubicBezTo>
                    <a:cubicBezTo>
                      <a:pt x="866761" y="101647"/>
                      <a:pt x="914221" y="0"/>
                      <a:pt x="914221" y="0"/>
                    </a:cubicBezTo>
                  </a:path>
                </a:pathLst>
              </a:custGeom>
              <a:noFill/>
              <a:ln w="50800">
                <a:solidFill>
                  <a:srgbClr val="B32C2C"/>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5" name="Straight Connector 174">
                <a:extLst>
                  <a:ext uri="{FF2B5EF4-FFF2-40B4-BE49-F238E27FC236}">
                    <a16:creationId xmlns:a16="http://schemas.microsoft.com/office/drawing/2014/main" id="{AC033199-961F-9462-DDA1-9C65FFE8C0AC}"/>
                  </a:ext>
                </a:extLst>
              </p:cNvPr>
              <p:cNvCxnSpPr>
                <a:cxnSpLocks/>
              </p:cNvCxnSpPr>
              <p:nvPr/>
            </p:nvCxnSpPr>
            <p:spPr>
              <a:xfrm>
                <a:off x="3500637" y="1821536"/>
                <a:ext cx="9208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ED9E9687-DEDB-9994-8807-98B396546FB0}"/>
                  </a:ext>
                </a:extLst>
              </p:cNvPr>
              <p:cNvCxnSpPr>
                <a:cxnSpLocks/>
              </p:cNvCxnSpPr>
              <p:nvPr/>
            </p:nvCxnSpPr>
            <p:spPr>
              <a:xfrm>
                <a:off x="3500637" y="1973936"/>
                <a:ext cx="9208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E2B7C13-FE97-9116-6CF9-5DBE76807083}"/>
                  </a:ext>
                </a:extLst>
              </p:cNvPr>
              <p:cNvCxnSpPr>
                <a:cxnSpLocks/>
              </p:cNvCxnSpPr>
              <p:nvPr/>
            </p:nvCxnSpPr>
            <p:spPr>
              <a:xfrm>
                <a:off x="3500637" y="2112833"/>
                <a:ext cx="9208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9B87382-85EE-CCFA-0875-26A8DD04C473}"/>
                  </a:ext>
                </a:extLst>
              </p:cNvPr>
              <p:cNvCxnSpPr>
                <a:cxnSpLocks/>
              </p:cNvCxnSpPr>
              <p:nvPr/>
            </p:nvCxnSpPr>
            <p:spPr>
              <a:xfrm>
                <a:off x="3500637" y="2257516"/>
                <a:ext cx="9208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56933B6-DB01-D241-6EFD-23550638A913}"/>
                  </a:ext>
                </a:extLst>
              </p:cNvPr>
              <p:cNvCxnSpPr>
                <a:cxnSpLocks/>
              </p:cNvCxnSpPr>
              <p:nvPr/>
            </p:nvCxnSpPr>
            <p:spPr>
              <a:xfrm>
                <a:off x="3500637" y="2414962"/>
                <a:ext cx="9208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1" name="TextBox 310">
              <a:extLst>
                <a:ext uri="{FF2B5EF4-FFF2-40B4-BE49-F238E27FC236}">
                  <a16:creationId xmlns:a16="http://schemas.microsoft.com/office/drawing/2014/main" id="{D82AD0B6-3CB1-0D09-A849-CF1953CCD4B1}"/>
                </a:ext>
              </a:extLst>
            </p:cNvPr>
            <p:cNvSpPr txBox="1"/>
            <p:nvPr/>
          </p:nvSpPr>
          <p:spPr>
            <a:xfrm>
              <a:off x="1330408" y="1546426"/>
              <a:ext cx="2238113" cy="584775"/>
            </a:xfrm>
            <a:prstGeom prst="rect">
              <a:avLst/>
            </a:prstGeom>
            <a:noFill/>
          </p:spPr>
          <p:txBody>
            <a:bodyPr wrap="none" rtlCol="0">
              <a:spAutoFit/>
            </a:bodyPr>
            <a:lstStyle/>
            <a:p>
              <a:r>
                <a:rPr lang="en-US" sz="3200" b="1" dirty="0">
                  <a:latin typeface="Arial Black" panose="020B0604020202020204" pitchFamily="34" charset="0"/>
                  <a:cs typeface="Arial Black" panose="020B0604020202020204" pitchFamily="34" charset="0"/>
                </a:rPr>
                <a:t>Financial</a:t>
              </a:r>
            </a:p>
          </p:txBody>
        </p:sp>
      </p:grpSp>
      <p:sp>
        <p:nvSpPr>
          <p:cNvPr id="312" name="TextBox 311">
            <a:extLst>
              <a:ext uri="{FF2B5EF4-FFF2-40B4-BE49-F238E27FC236}">
                <a16:creationId xmlns:a16="http://schemas.microsoft.com/office/drawing/2014/main" id="{4740D587-9086-C027-6DDD-1A5B32C2F7BA}"/>
              </a:ext>
            </a:extLst>
          </p:cNvPr>
          <p:cNvSpPr txBox="1"/>
          <p:nvPr/>
        </p:nvSpPr>
        <p:spPr>
          <a:xfrm>
            <a:off x="274238" y="3874152"/>
            <a:ext cx="2738250" cy="1077218"/>
          </a:xfrm>
          <a:prstGeom prst="rect">
            <a:avLst/>
          </a:prstGeom>
          <a:noFill/>
        </p:spPr>
        <p:txBody>
          <a:bodyPr wrap="none" rtlCol="0">
            <a:spAutoFit/>
          </a:bodyPr>
          <a:lstStyle/>
          <a:p>
            <a:r>
              <a:rPr lang="en-US" sz="3200" b="1" dirty="0">
                <a:latin typeface="Arial Black" panose="020B0604020202020204" pitchFamily="34" charset="0"/>
                <a:cs typeface="Arial Black" panose="020B0604020202020204" pitchFamily="34" charset="0"/>
              </a:rPr>
              <a:t>Logistics &amp;</a:t>
            </a:r>
          </a:p>
          <a:p>
            <a:r>
              <a:rPr lang="en-US" sz="3200" b="1" dirty="0">
                <a:latin typeface="Arial Black" panose="020B0604020202020204" pitchFamily="34" charset="0"/>
                <a:cs typeface="Arial Black" panose="020B0604020202020204" pitchFamily="34" charset="0"/>
              </a:rPr>
              <a:t>Resources</a:t>
            </a:r>
          </a:p>
        </p:txBody>
      </p:sp>
      <p:sp>
        <p:nvSpPr>
          <p:cNvPr id="313" name="TextBox 312">
            <a:extLst>
              <a:ext uri="{FF2B5EF4-FFF2-40B4-BE49-F238E27FC236}">
                <a16:creationId xmlns:a16="http://schemas.microsoft.com/office/drawing/2014/main" id="{2262530D-B9CC-22CE-61D1-F672FA313A24}"/>
              </a:ext>
            </a:extLst>
          </p:cNvPr>
          <p:cNvSpPr txBox="1"/>
          <p:nvPr/>
        </p:nvSpPr>
        <p:spPr>
          <a:xfrm>
            <a:off x="5021783" y="1802175"/>
            <a:ext cx="2665538" cy="584775"/>
          </a:xfrm>
          <a:prstGeom prst="rect">
            <a:avLst/>
          </a:prstGeom>
          <a:noFill/>
        </p:spPr>
        <p:txBody>
          <a:bodyPr wrap="none" rtlCol="0">
            <a:spAutoFit/>
          </a:bodyPr>
          <a:lstStyle/>
          <a:p>
            <a:r>
              <a:rPr lang="en-US" sz="3200" b="1" dirty="0">
                <a:latin typeface="Arial Black" panose="020B0604020202020204" pitchFamily="34" charset="0"/>
                <a:cs typeface="Arial Black" panose="020B0604020202020204" pitchFamily="34" charset="0"/>
              </a:rPr>
              <a:t>Scheduling</a:t>
            </a:r>
          </a:p>
        </p:txBody>
      </p:sp>
      <p:sp>
        <p:nvSpPr>
          <p:cNvPr id="314" name="TextBox 313">
            <a:extLst>
              <a:ext uri="{FF2B5EF4-FFF2-40B4-BE49-F238E27FC236}">
                <a16:creationId xmlns:a16="http://schemas.microsoft.com/office/drawing/2014/main" id="{B840F4B0-CC17-68F9-D6BF-2FC30EAB0133}"/>
              </a:ext>
            </a:extLst>
          </p:cNvPr>
          <p:cNvSpPr txBox="1"/>
          <p:nvPr/>
        </p:nvSpPr>
        <p:spPr>
          <a:xfrm>
            <a:off x="5818099" y="4949610"/>
            <a:ext cx="2632644" cy="1569660"/>
          </a:xfrm>
          <a:prstGeom prst="rect">
            <a:avLst/>
          </a:prstGeom>
          <a:noFill/>
        </p:spPr>
        <p:txBody>
          <a:bodyPr wrap="none" rtlCol="0">
            <a:spAutoFit/>
          </a:bodyPr>
          <a:lstStyle/>
          <a:p>
            <a:r>
              <a:rPr lang="en-US" sz="3200" b="1" dirty="0">
                <a:latin typeface="Arial Black" panose="020B0604020202020204" pitchFamily="34" charset="0"/>
                <a:cs typeface="Arial Black" panose="020B0604020202020204" pitchFamily="34" charset="0"/>
              </a:rPr>
              <a:t>Electronic </a:t>
            </a:r>
          </a:p>
          <a:p>
            <a:r>
              <a:rPr lang="en-US" sz="3200" b="1" dirty="0">
                <a:latin typeface="Arial Black" panose="020B0604020202020204" pitchFamily="34" charset="0"/>
                <a:cs typeface="Arial Black" panose="020B0604020202020204" pitchFamily="34" charset="0"/>
              </a:rPr>
              <a:t>Health</a:t>
            </a:r>
          </a:p>
          <a:p>
            <a:r>
              <a:rPr lang="en-US" sz="3200" b="1" dirty="0">
                <a:latin typeface="Arial Black" panose="020B0604020202020204" pitchFamily="34" charset="0"/>
                <a:cs typeface="Arial Black" panose="020B0604020202020204" pitchFamily="34" charset="0"/>
              </a:rPr>
              <a:t>Record</a:t>
            </a:r>
          </a:p>
        </p:txBody>
      </p:sp>
      <p:pic>
        <p:nvPicPr>
          <p:cNvPr id="2050" name="Picture 2" descr="Lexington Regional Health Center joins Cerner CommunityWorks Family -  Lexington Regional Health Center">
            <a:extLst>
              <a:ext uri="{FF2B5EF4-FFF2-40B4-BE49-F238E27FC236}">
                <a16:creationId xmlns:a16="http://schemas.microsoft.com/office/drawing/2014/main" id="{47FBEB5C-4CAA-7317-B80A-E06F3C13D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4750" y="5466868"/>
            <a:ext cx="1456180" cy="955888"/>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0F021501-92B4-B3FE-6F9B-83BB83AC6584}"/>
              </a:ext>
            </a:extLst>
          </p:cNvPr>
          <p:cNvSpPr/>
          <p:nvPr/>
        </p:nvSpPr>
        <p:spPr>
          <a:xfrm>
            <a:off x="4568283" y="3884624"/>
            <a:ext cx="3783357" cy="3625879"/>
          </a:xfrm>
          <a:prstGeom prst="ellipse">
            <a:avLst/>
          </a:prstGeom>
          <a:solidFill>
            <a:srgbClr val="86C03D">
              <a:alpha val="20000"/>
            </a:srgbClr>
          </a:solidFill>
          <a:ln w="127000">
            <a:solidFill>
              <a:srgbClr val="86C0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0" name="Group 259">
            <a:extLst>
              <a:ext uri="{FF2B5EF4-FFF2-40B4-BE49-F238E27FC236}">
                <a16:creationId xmlns:a16="http://schemas.microsoft.com/office/drawing/2014/main" id="{12774685-0D65-7872-08FC-5A90BC3EEECC}"/>
              </a:ext>
            </a:extLst>
          </p:cNvPr>
          <p:cNvGrpSpPr/>
          <p:nvPr/>
        </p:nvGrpSpPr>
        <p:grpSpPr>
          <a:xfrm>
            <a:off x="4865035" y="4823529"/>
            <a:ext cx="950096" cy="1637309"/>
            <a:chOff x="4865035" y="4823529"/>
            <a:chExt cx="950096" cy="1637309"/>
          </a:xfrm>
        </p:grpSpPr>
        <p:sp>
          <p:nvSpPr>
            <p:cNvPr id="262" name="Rounded Rectangle 261">
              <a:extLst>
                <a:ext uri="{FF2B5EF4-FFF2-40B4-BE49-F238E27FC236}">
                  <a16:creationId xmlns:a16="http://schemas.microsoft.com/office/drawing/2014/main" id="{1B569846-91FB-8E86-C534-BC13059B87F0}"/>
                </a:ext>
              </a:extLst>
            </p:cNvPr>
            <p:cNvSpPr/>
            <p:nvPr/>
          </p:nvSpPr>
          <p:spPr>
            <a:xfrm>
              <a:off x="4865035" y="5091881"/>
              <a:ext cx="950096" cy="1368957"/>
            </a:xfrm>
            <a:prstGeom prst="roundRect">
              <a:avLst/>
            </a:prstGeom>
            <a:solidFill>
              <a:srgbClr val="D4B87A"/>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D3EC3B44-D81A-9131-FE65-3D6022874007}"/>
                </a:ext>
              </a:extLst>
            </p:cNvPr>
            <p:cNvSpPr/>
            <p:nvPr/>
          </p:nvSpPr>
          <p:spPr>
            <a:xfrm>
              <a:off x="4937759" y="5232610"/>
              <a:ext cx="808745" cy="1084743"/>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Freeform 269">
              <a:extLst>
                <a:ext uri="{FF2B5EF4-FFF2-40B4-BE49-F238E27FC236}">
                  <a16:creationId xmlns:a16="http://schemas.microsoft.com/office/drawing/2014/main" id="{3AA63AAA-A780-7324-F801-F0C0BC7CB52C}"/>
                </a:ext>
              </a:extLst>
            </p:cNvPr>
            <p:cNvSpPr/>
            <p:nvPr/>
          </p:nvSpPr>
          <p:spPr>
            <a:xfrm>
              <a:off x="4997312" y="4823529"/>
              <a:ext cx="681545" cy="467291"/>
            </a:xfrm>
            <a:custGeom>
              <a:avLst/>
              <a:gdLst>
                <a:gd name="connsiteX0" fmla="*/ 384175 w 762000"/>
                <a:gd name="connsiteY0" fmla="*/ 113866 h 444500"/>
                <a:gd name="connsiteX1" fmla="*/ 282575 w 762000"/>
                <a:gd name="connsiteY1" fmla="*/ 215466 h 444500"/>
                <a:gd name="connsiteX2" fmla="*/ 384175 w 762000"/>
                <a:gd name="connsiteY2" fmla="*/ 317066 h 444500"/>
                <a:gd name="connsiteX3" fmla="*/ 485775 w 762000"/>
                <a:gd name="connsiteY3" fmla="*/ 215466 h 444500"/>
                <a:gd name="connsiteX4" fmla="*/ 384175 w 762000"/>
                <a:gd name="connsiteY4" fmla="*/ 113866 h 444500"/>
                <a:gd name="connsiteX5" fmla="*/ 381000 w 762000"/>
                <a:gd name="connsiteY5" fmla="*/ 0 h 444500"/>
                <a:gd name="connsiteX6" fmla="*/ 628650 w 762000"/>
                <a:gd name="connsiteY6" fmla="*/ 247650 h 444500"/>
                <a:gd name="connsiteX7" fmla="*/ 614636 w 762000"/>
                <a:gd name="connsiteY7" fmla="*/ 317066 h 444500"/>
                <a:gd name="connsiteX8" fmla="*/ 723899 w 762000"/>
                <a:gd name="connsiteY8" fmla="*/ 317066 h 444500"/>
                <a:gd name="connsiteX9" fmla="*/ 762000 w 762000"/>
                <a:gd name="connsiteY9" fmla="*/ 355167 h 444500"/>
                <a:gd name="connsiteX10" fmla="*/ 762000 w 762000"/>
                <a:gd name="connsiteY10" fmla="*/ 444500 h 444500"/>
                <a:gd name="connsiteX11" fmla="*/ 0 w 762000"/>
                <a:gd name="connsiteY11" fmla="*/ 444500 h 444500"/>
                <a:gd name="connsiteX12" fmla="*/ 0 w 762000"/>
                <a:gd name="connsiteY12" fmla="*/ 355167 h 444500"/>
                <a:gd name="connsiteX13" fmla="*/ 38101 w 762000"/>
                <a:gd name="connsiteY13" fmla="*/ 317066 h 444500"/>
                <a:gd name="connsiteX14" fmla="*/ 147365 w 762000"/>
                <a:gd name="connsiteY14" fmla="*/ 317066 h 444500"/>
                <a:gd name="connsiteX15" fmla="*/ 133350 w 762000"/>
                <a:gd name="connsiteY15" fmla="*/ 247650 h 444500"/>
                <a:gd name="connsiteX16" fmla="*/ 381000 w 762000"/>
                <a:gd name="connsiteY16" fmla="*/ 0 h 444500"/>
                <a:gd name="connsiteX0" fmla="*/ 384175 w 762000"/>
                <a:gd name="connsiteY0" fmla="*/ 113866 h 478602"/>
                <a:gd name="connsiteX1" fmla="*/ 282575 w 762000"/>
                <a:gd name="connsiteY1" fmla="*/ 215466 h 478602"/>
                <a:gd name="connsiteX2" fmla="*/ 384175 w 762000"/>
                <a:gd name="connsiteY2" fmla="*/ 317066 h 478602"/>
                <a:gd name="connsiteX3" fmla="*/ 485775 w 762000"/>
                <a:gd name="connsiteY3" fmla="*/ 215466 h 478602"/>
                <a:gd name="connsiteX4" fmla="*/ 384175 w 762000"/>
                <a:gd name="connsiteY4" fmla="*/ 113866 h 478602"/>
                <a:gd name="connsiteX5" fmla="*/ 381000 w 762000"/>
                <a:gd name="connsiteY5" fmla="*/ 0 h 478602"/>
                <a:gd name="connsiteX6" fmla="*/ 628650 w 762000"/>
                <a:gd name="connsiteY6" fmla="*/ 247650 h 478602"/>
                <a:gd name="connsiteX7" fmla="*/ 614636 w 762000"/>
                <a:gd name="connsiteY7" fmla="*/ 317066 h 478602"/>
                <a:gd name="connsiteX8" fmla="*/ 723899 w 762000"/>
                <a:gd name="connsiteY8" fmla="*/ 317066 h 478602"/>
                <a:gd name="connsiteX9" fmla="*/ 762000 w 762000"/>
                <a:gd name="connsiteY9" fmla="*/ 355167 h 478602"/>
                <a:gd name="connsiteX10" fmla="*/ 762000 w 762000"/>
                <a:gd name="connsiteY10" fmla="*/ 444500 h 478602"/>
                <a:gd name="connsiteX11" fmla="*/ 0 w 762000"/>
                <a:gd name="connsiteY11" fmla="*/ 478602 h 478602"/>
                <a:gd name="connsiteX12" fmla="*/ 0 w 762000"/>
                <a:gd name="connsiteY12" fmla="*/ 355167 h 478602"/>
                <a:gd name="connsiteX13" fmla="*/ 38101 w 762000"/>
                <a:gd name="connsiteY13" fmla="*/ 317066 h 478602"/>
                <a:gd name="connsiteX14" fmla="*/ 147365 w 762000"/>
                <a:gd name="connsiteY14" fmla="*/ 317066 h 478602"/>
                <a:gd name="connsiteX15" fmla="*/ 133350 w 762000"/>
                <a:gd name="connsiteY15" fmla="*/ 247650 h 478602"/>
                <a:gd name="connsiteX16" fmla="*/ 381000 w 762000"/>
                <a:gd name="connsiteY16" fmla="*/ 0 h 478602"/>
                <a:gd name="connsiteX0" fmla="*/ 384175 w 762000"/>
                <a:gd name="connsiteY0" fmla="*/ 113866 h 484286"/>
                <a:gd name="connsiteX1" fmla="*/ 282575 w 762000"/>
                <a:gd name="connsiteY1" fmla="*/ 215466 h 484286"/>
                <a:gd name="connsiteX2" fmla="*/ 384175 w 762000"/>
                <a:gd name="connsiteY2" fmla="*/ 317066 h 484286"/>
                <a:gd name="connsiteX3" fmla="*/ 485775 w 762000"/>
                <a:gd name="connsiteY3" fmla="*/ 215466 h 484286"/>
                <a:gd name="connsiteX4" fmla="*/ 384175 w 762000"/>
                <a:gd name="connsiteY4" fmla="*/ 113866 h 484286"/>
                <a:gd name="connsiteX5" fmla="*/ 381000 w 762000"/>
                <a:gd name="connsiteY5" fmla="*/ 0 h 484286"/>
                <a:gd name="connsiteX6" fmla="*/ 628650 w 762000"/>
                <a:gd name="connsiteY6" fmla="*/ 247650 h 484286"/>
                <a:gd name="connsiteX7" fmla="*/ 614636 w 762000"/>
                <a:gd name="connsiteY7" fmla="*/ 317066 h 484286"/>
                <a:gd name="connsiteX8" fmla="*/ 723899 w 762000"/>
                <a:gd name="connsiteY8" fmla="*/ 317066 h 484286"/>
                <a:gd name="connsiteX9" fmla="*/ 762000 w 762000"/>
                <a:gd name="connsiteY9" fmla="*/ 355167 h 484286"/>
                <a:gd name="connsiteX10" fmla="*/ 756316 w 762000"/>
                <a:gd name="connsiteY10" fmla="*/ 484286 h 484286"/>
                <a:gd name="connsiteX11" fmla="*/ 0 w 762000"/>
                <a:gd name="connsiteY11" fmla="*/ 478602 h 484286"/>
                <a:gd name="connsiteX12" fmla="*/ 0 w 762000"/>
                <a:gd name="connsiteY12" fmla="*/ 355167 h 484286"/>
                <a:gd name="connsiteX13" fmla="*/ 38101 w 762000"/>
                <a:gd name="connsiteY13" fmla="*/ 317066 h 484286"/>
                <a:gd name="connsiteX14" fmla="*/ 147365 w 762000"/>
                <a:gd name="connsiteY14" fmla="*/ 317066 h 484286"/>
                <a:gd name="connsiteX15" fmla="*/ 133350 w 762000"/>
                <a:gd name="connsiteY15" fmla="*/ 247650 h 484286"/>
                <a:gd name="connsiteX16" fmla="*/ 381000 w 762000"/>
                <a:gd name="connsiteY16" fmla="*/ 0 h 484286"/>
                <a:gd name="connsiteX0" fmla="*/ 389859 w 767684"/>
                <a:gd name="connsiteY0" fmla="*/ 113866 h 569540"/>
                <a:gd name="connsiteX1" fmla="*/ 288259 w 767684"/>
                <a:gd name="connsiteY1" fmla="*/ 215466 h 569540"/>
                <a:gd name="connsiteX2" fmla="*/ 389859 w 767684"/>
                <a:gd name="connsiteY2" fmla="*/ 317066 h 569540"/>
                <a:gd name="connsiteX3" fmla="*/ 491459 w 767684"/>
                <a:gd name="connsiteY3" fmla="*/ 215466 h 569540"/>
                <a:gd name="connsiteX4" fmla="*/ 389859 w 767684"/>
                <a:gd name="connsiteY4" fmla="*/ 113866 h 569540"/>
                <a:gd name="connsiteX5" fmla="*/ 386684 w 767684"/>
                <a:gd name="connsiteY5" fmla="*/ 0 h 569540"/>
                <a:gd name="connsiteX6" fmla="*/ 634334 w 767684"/>
                <a:gd name="connsiteY6" fmla="*/ 247650 h 569540"/>
                <a:gd name="connsiteX7" fmla="*/ 620320 w 767684"/>
                <a:gd name="connsiteY7" fmla="*/ 317066 h 569540"/>
                <a:gd name="connsiteX8" fmla="*/ 729583 w 767684"/>
                <a:gd name="connsiteY8" fmla="*/ 317066 h 569540"/>
                <a:gd name="connsiteX9" fmla="*/ 767684 w 767684"/>
                <a:gd name="connsiteY9" fmla="*/ 355167 h 569540"/>
                <a:gd name="connsiteX10" fmla="*/ 762000 w 767684"/>
                <a:gd name="connsiteY10" fmla="*/ 484286 h 569540"/>
                <a:gd name="connsiteX11" fmla="*/ 0 w 767684"/>
                <a:gd name="connsiteY11" fmla="*/ 569540 h 569540"/>
                <a:gd name="connsiteX12" fmla="*/ 5684 w 767684"/>
                <a:gd name="connsiteY12" fmla="*/ 355167 h 569540"/>
                <a:gd name="connsiteX13" fmla="*/ 43785 w 767684"/>
                <a:gd name="connsiteY13" fmla="*/ 317066 h 569540"/>
                <a:gd name="connsiteX14" fmla="*/ 153049 w 767684"/>
                <a:gd name="connsiteY14" fmla="*/ 317066 h 569540"/>
                <a:gd name="connsiteX15" fmla="*/ 139034 w 767684"/>
                <a:gd name="connsiteY15" fmla="*/ 247650 h 569540"/>
                <a:gd name="connsiteX16" fmla="*/ 386684 w 767684"/>
                <a:gd name="connsiteY16" fmla="*/ 0 h 569540"/>
                <a:gd name="connsiteX0" fmla="*/ 389859 w 767684"/>
                <a:gd name="connsiteY0" fmla="*/ 113866 h 569540"/>
                <a:gd name="connsiteX1" fmla="*/ 288259 w 767684"/>
                <a:gd name="connsiteY1" fmla="*/ 215466 h 569540"/>
                <a:gd name="connsiteX2" fmla="*/ 389859 w 767684"/>
                <a:gd name="connsiteY2" fmla="*/ 317066 h 569540"/>
                <a:gd name="connsiteX3" fmla="*/ 491459 w 767684"/>
                <a:gd name="connsiteY3" fmla="*/ 215466 h 569540"/>
                <a:gd name="connsiteX4" fmla="*/ 389859 w 767684"/>
                <a:gd name="connsiteY4" fmla="*/ 113866 h 569540"/>
                <a:gd name="connsiteX5" fmla="*/ 386684 w 767684"/>
                <a:gd name="connsiteY5" fmla="*/ 0 h 569540"/>
                <a:gd name="connsiteX6" fmla="*/ 634334 w 767684"/>
                <a:gd name="connsiteY6" fmla="*/ 247650 h 569540"/>
                <a:gd name="connsiteX7" fmla="*/ 620320 w 767684"/>
                <a:gd name="connsiteY7" fmla="*/ 317066 h 569540"/>
                <a:gd name="connsiteX8" fmla="*/ 729583 w 767684"/>
                <a:gd name="connsiteY8" fmla="*/ 317066 h 569540"/>
                <a:gd name="connsiteX9" fmla="*/ 767684 w 767684"/>
                <a:gd name="connsiteY9" fmla="*/ 355167 h 569540"/>
                <a:gd name="connsiteX10" fmla="*/ 756317 w 767684"/>
                <a:gd name="connsiteY10" fmla="*/ 563856 h 569540"/>
                <a:gd name="connsiteX11" fmla="*/ 0 w 767684"/>
                <a:gd name="connsiteY11" fmla="*/ 569540 h 569540"/>
                <a:gd name="connsiteX12" fmla="*/ 5684 w 767684"/>
                <a:gd name="connsiteY12" fmla="*/ 355167 h 569540"/>
                <a:gd name="connsiteX13" fmla="*/ 43785 w 767684"/>
                <a:gd name="connsiteY13" fmla="*/ 317066 h 569540"/>
                <a:gd name="connsiteX14" fmla="*/ 153049 w 767684"/>
                <a:gd name="connsiteY14" fmla="*/ 317066 h 569540"/>
                <a:gd name="connsiteX15" fmla="*/ 139034 w 767684"/>
                <a:gd name="connsiteY15" fmla="*/ 247650 h 569540"/>
                <a:gd name="connsiteX16" fmla="*/ 386684 w 767684"/>
                <a:gd name="connsiteY16" fmla="*/ 0 h 569540"/>
                <a:gd name="connsiteX0" fmla="*/ 389859 w 779051"/>
                <a:gd name="connsiteY0" fmla="*/ 113866 h 569540"/>
                <a:gd name="connsiteX1" fmla="*/ 288259 w 779051"/>
                <a:gd name="connsiteY1" fmla="*/ 215466 h 569540"/>
                <a:gd name="connsiteX2" fmla="*/ 389859 w 779051"/>
                <a:gd name="connsiteY2" fmla="*/ 317066 h 569540"/>
                <a:gd name="connsiteX3" fmla="*/ 491459 w 779051"/>
                <a:gd name="connsiteY3" fmla="*/ 215466 h 569540"/>
                <a:gd name="connsiteX4" fmla="*/ 389859 w 779051"/>
                <a:gd name="connsiteY4" fmla="*/ 113866 h 569540"/>
                <a:gd name="connsiteX5" fmla="*/ 386684 w 779051"/>
                <a:gd name="connsiteY5" fmla="*/ 0 h 569540"/>
                <a:gd name="connsiteX6" fmla="*/ 634334 w 779051"/>
                <a:gd name="connsiteY6" fmla="*/ 247650 h 569540"/>
                <a:gd name="connsiteX7" fmla="*/ 620320 w 779051"/>
                <a:gd name="connsiteY7" fmla="*/ 317066 h 569540"/>
                <a:gd name="connsiteX8" fmla="*/ 729583 w 779051"/>
                <a:gd name="connsiteY8" fmla="*/ 317066 h 569540"/>
                <a:gd name="connsiteX9" fmla="*/ 767684 w 779051"/>
                <a:gd name="connsiteY9" fmla="*/ 355167 h 569540"/>
                <a:gd name="connsiteX10" fmla="*/ 779051 w 779051"/>
                <a:gd name="connsiteY10" fmla="*/ 569540 h 569540"/>
                <a:gd name="connsiteX11" fmla="*/ 0 w 779051"/>
                <a:gd name="connsiteY11" fmla="*/ 569540 h 569540"/>
                <a:gd name="connsiteX12" fmla="*/ 5684 w 779051"/>
                <a:gd name="connsiteY12" fmla="*/ 355167 h 569540"/>
                <a:gd name="connsiteX13" fmla="*/ 43785 w 779051"/>
                <a:gd name="connsiteY13" fmla="*/ 317066 h 569540"/>
                <a:gd name="connsiteX14" fmla="*/ 153049 w 779051"/>
                <a:gd name="connsiteY14" fmla="*/ 317066 h 569540"/>
                <a:gd name="connsiteX15" fmla="*/ 139034 w 779051"/>
                <a:gd name="connsiteY15" fmla="*/ 247650 h 569540"/>
                <a:gd name="connsiteX16" fmla="*/ 386684 w 779051"/>
                <a:gd name="connsiteY16" fmla="*/ 0 h 569540"/>
                <a:gd name="connsiteX0" fmla="*/ 429644 w 818836"/>
                <a:gd name="connsiteY0" fmla="*/ 113866 h 575224"/>
                <a:gd name="connsiteX1" fmla="*/ 328044 w 818836"/>
                <a:gd name="connsiteY1" fmla="*/ 215466 h 575224"/>
                <a:gd name="connsiteX2" fmla="*/ 429644 w 818836"/>
                <a:gd name="connsiteY2" fmla="*/ 317066 h 575224"/>
                <a:gd name="connsiteX3" fmla="*/ 531244 w 818836"/>
                <a:gd name="connsiteY3" fmla="*/ 215466 h 575224"/>
                <a:gd name="connsiteX4" fmla="*/ 429644 w 818836"/>
                <a:gd name="connsiteY4" fmla="*/ 113866 h 575224"/>
                <a:gd name="connsiteX5" fmla="*/ 426469 w 818836"/>
                <a:gd name="connsiteY5" fmla="*/ 0 h 575224"/>
                <a:gd name="connsiteX6" fmla="*/ 674119 w 818836"/>
                <a:gd name="connsiteY6" fmla="*/ 247650 h 575224"/>
                <a:gd name="connsiteX7" fmla="*/ 660105 w 818836"/>
                <a:gd name="connsiteY7" fmla="*/ 317066 h 575224"/>
                <a:gd name="connsiteX8" fmla="*/ 769368 w 818836"/>
                <a:gd name="connsiteY8" fmla="*/ 317066 h 575224"/>
                <a:gd name="connsiteX9" fmla="*/ 807469 w 818836"/>
                <a:gd name="connsiteY9" fmla="*/ 355167 h 575224"/>
                <a:gd name="connsiteX10" fmla="*/ 818836 w 818836"/>
                <a:gd name="connsiteY10" fmla="*/ 569540 h 575224"/>
                <a:gd name="connsiteX11" fmla="*/ 0 w 818836"/>
                <a:gd name="connsiteY11" fmla="*/ 575224 h 575224"/>
                <a:gd name="connsiteX12" fmla="*/ 45469 w 818836"/>
                <a:gd name="connsiteY12" fmla="*/ 355167 h 575224"/>
                <a:gd name="connsiteX13" fmla="*/ 83570 w 818836"/>
                <a:gd name="connsiteY13" fmla="*/ 317066 h 575224"/>
                <a:gd name="connsiteX14" fmla="*/ 192834 w 818836"/>
                <a:gd name="connsiteY14" fmla="*/ 317066 h 575224"/>
                <a:gd name="connsiteX15" fmla="*/ 178819 w 818836"/>
                <a:gd name="connsiteY15" fmla="*/ 247650 h 575224"/>
                <a:gd name="connsiteX16" fmla="*/ 426469 w 818836"/>
                <a:gd name="connsiteY16" fmla="*/ 0 h 575224"/>
                <a:gd name="connsiteX0" fmla="*/ 429644 w 852938"/>
                <a:gd name="connsiteY0" fmla="*/ 113866 h 580908"/>
                <a:gd name="connsiteX1" fmla="*/ 328044 w 852938"/>
                <a:gd name="connsiteY1" fmla="*/ 215466 h 580908"/>
                <a:gd name="connsiteX2" fmla="*/ 429644 w 852938"/>
                <a:gd name="connsiteY2" fmla="*/ 317066 h 580908"/>
                <a:gd name="connsiteX3" fmla="*/ 531244 w 852938"/>
                <a:gd name="connsiteY3" fmla="*/ 215466 h 580908"/>
                <a:gd name="connsiteX4" fmla="*/ 429644 w 852938"/>
                <a:gd name="connsiteY4" fmla="*/ 113866 h 580908"/>
                <a:gd name="connsiteX5" fmla="*/ 426469 w 852938"/>
                <a:gd name="connsiteY5" fmla="*/ 0 h 580908"/>
                <a:gd name="connsiteX6" fmla="*/ 674119 w 852938"/>
                <a:gd name="connsiteY6" fmla="*/ 247650 h 580908"/>
                <a:gd name="connsiteX7" fmla="*/ 660105 w 852938"/>
                <a:gd name="connsiteY7" fmla="*/ 317066 h 580908"/>
                <a:gd name="connsiteX8" fmla="*/ 769368 w 852938"/>
                <a:gd name="connsiteY8" fmla="*/ 317066 h 580908"/>
                <a:gd name="connsiteX9" fmla="*/ 807469 w 852938"/>
                <a:gd name="connsiteY9" fmla="*/ 355167 h 580908"/>
                <a:gd name="connsiteX10" fmla="*/ 852938 w 852938"/>
                <a:gd name="connsiteY10" fmla="*/ 580908 h 580908"/>
                <a:gd name="connsiteX11" fmla="*/ 0 w 852938"/>
                <a:gd name="connsiteY11" fmla="*/ 575224 h 580908"/>
                <a:gd name="connsiteX12" fmla="*/ 45469 w 852938"/>
                <a:gd name="connsiteY12" fmla="*/ 355167 h 580908"/>
                <a:gd name="connsiteX13" fmla="*/ 83570 w 852938"/>
                <a:gd name="connsiteY13" fmla="*/ 317066 h 580908"/>
                <a:gd name="connsiteX14" fmla="*/ 192834 w 852938"/>
                <a:gd name="connsiteY14" fmla="*/ 317066 h 580908"/>
                <a:gd name="connsiteX15" fmla="*/ 178819 w 852938"/>
                <a:gd name="connsiteY15" fmla="*/ 247650 h 580908"/>
                <a:gd name="connsiteX16" fmla="*/ 426469 w 852938"/>
                <a:gd name="connsiteY16" fmla="*/ 0 h 580908"/>
                <a:gd name="connsiteX0" fmla="*/ 429644 w 824520"/>
                <a:gd name="connsiteY0" fmla="*/ 113866 h 586592"/>
                <a:gd name="connsiteX1" fmla="*/ 328044 w 824520"/>
                <a:gd name="connsiteY1" fmla="*/ 215466 h 586592"/>
                <a:gd name="connsiteX2" fmla="*/ 429644 w 824520"/>
                <a:gd name="connsiteY2" fmla="*/ 317066 h 586592"/>
                <a:gd name="connsiteX3" fmla="*/ 531244 w 824520"/>
                <a:gd name="connsiteY3" fmla="*/ 215466 h 586592"/>
                <a:gd name="connsiteX4" fmla="*/ 429644 w 824520"/>
                <a:gd name="connsiteY4" fmla="*/ 113866 h 586592"/>
                <a:gd name="connsiteX5" fmla="*/ 426469 w 824520"/>
                <a:gd name="connsiteY5" fmla="*/ 0 h 586592"/>
                <a:gd name="connsiteX6" fmla="*/ 674119 w 824520"/>
                <a:gd name="connsiteY6" fmla="*/ 247650 h 586592"/>
                <a:gd name="connsiteX7" fmla="*/ 660105 w 824520"/>
                <a:gd name="connsiteY7" fmla="*/ 317066 h 586592"/>
                <a:gd name="connsiteX8" fmla="*/ 769368 w 824520"/>
                <a:gd name="connsiteY8" fmla="*/ 317066 h 586592"/>
                <a:gd name="connsiteX9" fmla="*/ 807469 w 824520"/>
                <a:gd name="connsiteY9" fmla="*/ 355167 h 586592"/>
                <a:gd name="connsiteX10" fmla="*/ 824520 w 824520"/>
                <a:gd name="connsiteY10" fmla="*/ 586592 h 586592"/>
                <a:gd name="connsiteX11" fmla="*/ 0 w 824520"/>
                <a:gd name="connsiteY11" fmla="*/ 575224 h 586592"/>
                <a:gd name="connsiteX12" fmla="*/ 45469 w 824520"/>
                <a:gd name="connsiteY12" fmla="*/ 355167 h 586592"/>
                <a:gd name="connsiteX13" fmla="*/ 83570 w 824520"/>
                <a:gd name="connsiteY13" fmla="*/ 317066 h 586592"/>
                <a:gd name="connsiteX14" fmla="*/ 192834 w 824520"/>
                <a:gd name="connsiteY14" fmla="*/ 317066 h 586592"/>
                <a:gd name="connsiteX15" fmla="*/ 178819 w 824520"/>
                <a:gd name="connsiteY15" fmla="*/ 247650 h 586592"/>
                <a:gd name="connsiteX16" fmla="*/ 426469 w 824520"/>
                <a:gd name="connsiteY16" fmla="*/ 0 h 586592"/>
                <a:gd name="connsiteX0" fmla="*/ 429644 w 847255"/>
                <a:gd name="connsiteY0" fmla="*/ 113866 h 580908"/>
                <a:gd name="connsiteX1" fmla="*/ 328044 w 847255"/>
                <a:gd name="connsiteY1" fmla="*/ 215466 h 580908"/>
                <a:gd name="connsiteX2" fmla="*/ 429644 w 847255"/>
                <a:gd name="connsiteY2" fmla="*/ 317066 h 580908"/>
                <a:gd name="connsiteX3" fmla="*/ 531244 w 847255"/>
                <a:gd name="connsiteY3" fmla="*/ 215466 h 580908"/>
                <a:gd name="connsiteX4" fmla="*/ 429644 w 847255"/>
                <a:gd name="connsiteY4" fmla="*/ 113866 h 580908"/>
                <a:gd name="connsiteX5" fmla="*/ 426469 w 847255"/>
                <a:gd name="connsiteY5" fmla="*/ 0 h 580908"/>
                <a:gd name="connsiteX6" fmla="*/ 674119 w 847255"/>
                <a:gd name="connsiteY6" fmla="*/ 247650 h 580908"/>
                <a:gd name="connsiteX7" fmla="*/ 660105 w 847255"/>
                <a:gd name="connsiteY7" fmla="*/ 317066 h 580908"/>
                <a:gd name="connsiteX8" fmla="*/ 769368 w 847255"/>
                <a:gd name="connsiteY8" fmla="*/ 317066 h 580908"/>
                <a:gd name="connsiteX9" fmla="*/ 807469 w 847255"/>
                <a:gd name="connsiteY9" fmla="*/ 355167 h 580908"/>
                <a:gd name="connsiteX10" fmla="*/ 847255 w 847255"/>
                <a:gd name="connsiteY10" fmla="*/ 580908 h 580908"/>
                <a:gd name="connsiteX11" fmla="*/ 0 w 847255"/>
                <a:gd name="connsiteY11" fmla="*/ 575224 h 580908"/>
                <a:gd name="connsiteX12" fmla="*/ 45469 w 847255"/>
                <a:gd name="connsiteY12" fmla="*/ 355167 h 580908"/>
                <a:gd name="connsiteX13" fmla="*/ 83570 w 847255"/>
                <a:gd name="connsiteY13" fmla="*/ 317066 h 580908"/>
                <a:gd name="connsiteX14" fmla="*/ 192834 w 847255"/>
                <a:gd name="connsiteY14" fmla="*/ 317066 h 580908"/>
                <a:gd name="connsiteX15" fmla="*/ 178819 w 847255"/>
                <a:gd name="connsiteY15" fmla="*/ 247650 h 580908"/>
                <a:gd name="connsiteX16" fmla="*/ 426469 w 847255"/>
                <a:gd name="connsiteY16" fmla="*/ 0 h 58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255" h="580908">
                  <a:moveTo>
                    <a:pt x="429644" y="113866"/>
                  </a:moveTo>
                  <a:cubicBezTo>
                    <a:pt x="373532" y="113866"/>
                    <a:pt x="328044" y="159354"/>
                    <a:pt x="328044" y="215466"/>
                  </a:cubicBezTo>
                  <a:cubicBezTo>
                    <a:pt x="328044" y="271578"/>
                    <a:pt x="373532" y="317066"/>
                    <a:pt x="429644" y="317066"/>
                  </a:cubicBezTo>
                  <a:cubicBezTo>
                    <a:pt x="485756" y="317066"/>
                    <a:pt x="531244" y="271578"/>
                    <a:pt x="531244" y="215466"/>
                  </a:cubicBezTo>
                  <a:cubicBezTo>
                    <a:pt x="531244" y="159354"/>
                    <a:pt x="485756" y="113866"/>
                    <a:pt x="429644" y="113866"/>
                  </a:cubicBezTo>
                  <a:close/>
                  <a:moveTo>
                    <a:pt x="426469" y="0"/>
                  </a:moveTo>
                  <a:cubicBezTo>
                    <a:pt x="563242" y="0"/>
                    <a:pt x="674119" y="110877"/>
                    <a:pt x="674119" y="247650"/>
                  </a:cubicBezTo>
                  <a:lnTo>
                    <a:pt x="660105" y="317066"/>
                  </a:lnTo>
                  <a:lnTo>
                    <a:pt x="769368" y="317066"/>
                  </a:lnTo>
                  <a:cubicBezTo>
                    <a:pt x="790411" y="317066"/>
                    <a:pt x="807469" y="334124"/>
                    <a:pt x="807469" y="355167"/>
                  </a:cubicBezTo>
                  <a:lnTo>
                    <a:pt x="847255" y="580908"/>
                  </a:lnTo>
                  <a:lnTo>
                    <a:pt x="0" y="575224"/>
                  </a:lnTo>
                  <a:lnTo>
                    <a:pt x="45469" y="355167"/>
                  </a:lnTo>
                  <a:cubicBezTo>
                    <a:pt x="45469" y="334124"/>
                    <a:pt x="62527" y="317066"/>
                    <a:pt x="83570" y="317066"/>
                  </a:cubicBezTo>
                  <a:lnTo>
                    <a:pt x="192834" y="317066"/>
                  </a:lnTo>
                  <a:lnTo>
                    <a:pt x="178819" y="247650"/>
                  </a:lnTo>
                  <a:cubicBezTo>
                    <a:pt x="178819" y="110877"/>
                    <a:pt x="289696" y="0"/>
                    <a:pt x="426469" y="0"/>
                  </a:cubicBezTo>
                  <a:close/>
                </a:path>
              </a:pathLst>
            </a:custGeom>
            <a:solidFill>
              <a:srgbClr val="C4C4C4"/>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1" name="Freeform 270">
              <a:extLst>
                <a:ext uri="{FF2B5EF4-FFF2-40B4-BE49-F238E27FC236}">
                  <a16:creationId xmlns:a16="http://schemas.microsoft.com/office/drawing/2014/main" id="{B8805355-B7F4-672C-95E9-C742C39B451A}"/>
                </a:ext>
              </a:extLst>
            </p:cNvPr>
            <p:cNvSpPr/>
            <p:nvPr/>
          </p:nvSpPr>
          <p:spPr>
            <a:xfrm rot="5400000">
              <a:off x="5287248" y="5866257"/>
              <a:ext cx="391609" cy="391609"/>
            </a:xfrm>
            <a:custGeom>
              <a:avLst/>
              <a:gdLst>
                <a:gd name="connsiteX0" fmla="*/ 0 w 860425"/>
                <a:gd name="connsiteY0" fmla="*/ 522288 h 860427"/>
                <a:gd name="connsiteX1" fmla="*/ 0 w 860425"/>
                <a:gd name="connsiteY1" fmla="*/ 338138 h 860427"/>
                <a:gd name="connsiteX2" fmla="*/ 338138 w 860425"/>
                <a:gd name="connsiteY2" fmla="*/ 338138 h 860427"/>
                <a:gd name="connsiteX3" fmla="*/ 338138 w 860425"/>
                <a:gd name="connsiteY3" fmla="*/ 0 h 860427"/>
                <a:gd name="connsiteX4" fmla="*/ 522288 w 860425"/>
                <a:gd name="connsiteY4" fmla="*/ 0 h 860427"/>
                <a:gd name="connsiteX5" fmla="*/ 522288 w 860425"/>
                <a:gd name="connsiteY5" fmla="*/ 338138 h 860427"/>
                <a:gd name="connsiteX6" fmla="*/ 860425 w 860425"/>
                <a:gd name="connsiteY6" fmla="*/ 338138 h 860427"/>
                <a:gd name="connsiteX7" fmla="*/ 860425 w 860425"/>
                <a:gd name="connsiteY7" fmla="*/ 522288 h 860427"/>
                <a:gd name="connsiteX8" fmla="*/ 522288 w 860425"/>
                <a:gd name="connsiteY8" fmla="*/ 522288 h 860427"/>
                <a:gd name="connsiteX9" fmla="*/ 522288 w 860425"/>
                <a:gd name="connsiteY9" fmla="*/ 860427 h 860427"/>
                <a:gd name="connsiteX10" fmla="*/ 338138 w 860425"/>
                <a:gd name="connsiteY10" fmla="*/ 860427 h 860427"/>
                <a:gd name="connsiteX11" fmla="*/ 338138 w 860425"/>
                <a:gd name="connsiteY11" fmla="*/ 522288 h 86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0425" h="860427">
                  <a:moveTo>
                    <a:pt x="0" y="522288"/>
                  </a:moveTo>
                  <a:lnTo>
                    <a:pt x="0" y="338138"/>
                  </a:lnTo>
                  <a:lnTo>
                    <a:pt x="338138" y="338138"/>
                  </a:lnTo>
                  <a:lnTo>
                    <a:pt x="338138" y="0"/>
                  </a:lnTo>
                  <a:lnTo>
                    <a:pt x="522288" y="0"/>
                  </a:lnTo>
                  <a:lnTo>
                    <a:pt x="522288" y="338138"/>
                  </a:lnTo>
                  <a:lnTo>
                    <a:pt x="860425" y="338138"/>
                  </a:lnTo>
                  <a:lnTo>
                    <a:pt x="860425" y="522288"/>
                  </a:lnTo>
                  <a:lnTo>
                    <a:pt x="522288" y="522288"/>
                  </a:lnTo>
                  <a:lnTo>
                    <a:pt x="522288" y="860427"/>
                  </a:lnTo>
                  <a:lnTo>
                    <a:pt x="338138" y="860427"/>
                  </a:lnTo>
                  <a:lnTo>
                    <a:pt x="338138" y="522288"/>
                  </a:lnTo>
                  <a:close/>
                </a:path>
              </a:pathLst>
            </a:custGeom>
            <a:solidFill>
              <a:srgbClr val="C0000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72" name="Straight Connector 271">
              <a:extLst>
                <a:ext uri="{FF2B5EF4-FFF2-40B4-BE49-F238E27FC236}">
                  <a16:creationId xmlns:a16="http://schemas.microsoft.com/office/drawing/2014/main" id="{A5EF57C0-8AF9-6132-6BB7-D9419D2F0DE7}"/>
                </a:ext>
              </a:extLst>
            </p:cNvPr>
            <p:cNvCxnSpPr>
              <a:cxnSpLocks/>
            </p:cNvCxnSpPr>
            <p:nvPr/>
          </p:nvCxnSpPr>
          <p:spPr>
            <a:xfrm>
              <a:off x="5071531" y="5404781"/>
              <a:ext cx="54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817ED33-BED4-B66E-ECCD-80BF37438066}"/>
                </a:ext>
              </a:extLst>
            </p:cNvPr>
            <p:cNvCxnSpPr>
              <a:cxnSpLocks/>
            </p:cNvCxnSpPr>
            <p:nvPr/>
          </p:nvCxnSpPr>
          <p:spPr>
            <a:xfrm>
              <a:off x="5071531" y="5532205"/>
              <a:ext cx="54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88BD64A-14CB-A1A2-D59B-AB0B8FAE8933}"/>
                </a:ext>
              </a:extLst>
            </p:cNvPr>
            <p:cNvCxnSpPr>
              <a:cxnSpLocks/>
            </p:cNvCxnSpPr>
            <p:nvPr/>
          </p:nvCxnSpPr>
          <p:spPr>
            <a:xfrm>
              <a:off x="5071531" y="5659629"/>
              <a:ext cx="54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F0F440FC-6913-7DBE-5BC8-9B8961F0F3BB}"/>
                </a:ext>
              </a:extLst>
            </p:cNvPr>
            <p:cNvCxnSpPr>
              <a:cxnSpLocks/>
            </p:cNvCxnSpPr>
            <p:nvPr/>
          </p:nvCxnSpPr>
          <p:spPr>
            <a:xfrm>
              <a:off x="5071531" y="5787053"/>
              <a:ext cx="54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6" name="Group 275">
            <a:extLst>
              <a:ext uri="{FF2B5EF4-FFF2-40B4-BE49-F238E27FC236}">
                <a16:creationId xmlns:a16="http://schemas.microsoft.com/office/drawing/2014/main" id="{829E4295-8A85-A099-BFFF-AB4C9E150F7A}"/>
              </a:ext>
            </a:extLst>
          </p:cNvPr>
          <p:cNvGrpSpPr/>
          <p:nvPr/>
        </p:nvGrpSpPr>
        <p:grpSpPr>
          <a:xfrm>
            <a:off x="3259008" y="2230983"/>
            <a:ext cx="1170034" cy="1798213"/>
            <a:chOff x="3259008" y="2230983"/>
            <a:chExt cx="1170034" cy="1798213"/>
          </a:xfrm>
        </p:grpSpPr>
        <p:grpSp>
          <p:nvGrpSpPr>
            <p:cNvPr id="285" name="Group 284">
              <a:extLst>
                <a:ext uri="{FF2B5EF4-FFF2-40B4-BE49-F238E27FC236}">
                  <a16:creationId xmlns:a16="http://schemas.microsoft.com/office/drawing/2014/main" id="{EC0D8AFA-581D-41A2-36BE-C56E6814D410}"/>
                </a:ext>
              </a:extLst>
            </p:cNvPr>
            <p:cNvGrpSpPr/>
            <p:nvPr/>
          </p:nvGrpSpPr>
          <p:grpSpPr>
            <a:xfrm>
              <a:off x="3816004" y="3072048"/>
              <a:ext cx="613038" cy="909246"/>
              <a:chOff x="11263135" y="2727077"/>
              <a:chExt cx="852312" cy="1264132"/>
            </a:xfrm>
          </p:grpSpPr>
          <p:sp>
            <p:nvSpPr>
              <p:cNvPr id="323" name="Freeform 322">
                <a:extLst>
                  <a:ext uri="{FF2B5EF4-FFF2-40B4-BE49-F238E27FC236}">
                    <a16:creationId xmlns:a16="http://schemas.microsoft.com/office/drawing/2014/main" id="{88DDF16F-660D-8A38-FBD0-3B402FAC7E2A}"/>
                  </a:ext>
                </a:extLst>
              </p:cNvPr>
              <p:cNvSpPr/>
              <p:nvPr/>
            </p:nvSpPr>
            <p:spPr>
              <a:xfrm>
                <a:off x="11263136" y="2727077"/>
                <a:ext cx="852311" cy="1258589"/>
              </a:xfrm>
              <a:custGeom>
                <a:avLst/>
                <a:gdLst>
                  <a:gd name="connsiteX0" fmla="*/ 269734 w 852311"/>
                  <a:gd name="connsiteY0" fmla="*/ 0 h 1258589"/>
                  <a:gd name="connsiteX1" fmla="*/ 591044 w 852311"/>
                  <a:gd name="connsiteY1" fmla="*/ 0 h 1258589"/>
                  <a:gd name="connsiteX2" fmla="*/ 598664 w 852311"/>
                  <a:gd name="connsiteY2" fmla="*/ 7620 h 1258589"/>
                  <a:gd name="connsiteX3" fmla="*/ 598664 w 852311"/>
                  <a:gd name="connsiteY3" fmla="*/ 38099 h 1258589"/>
                  <a:gd name="connsiteX4" fmla="*/ 591044 w 852311"/>
                  <a:gd name="connsiteY4" fmla="*/ 45719 h 1258589"/>
                  <a:gd name="connsiteX5" fmla="*/ 537312 w 852311"/>
                  <a:gd name="connsiteY5" fmla="*/ 45719 h 1258589"/>
                  <a:gd name="connsiteX6" fmla="*/ 537312 w 852311"/>
                  <a:gd name="connsiteY6" fmla="*/ 670345 h 1258589"/>
                  <a:gd name="connsiteX7" fmla="*/ 824088 w 852311"/>
                  <a:gd name="connsiteY7" fmla="*/ 1184523 h 1258589"/>
                  <a:gd name="connsiteX8" fmla="*/ 801863 w 852311"/>
                  <a:gd name="connsiteY8" fmla="*/ 1254373 h 1258589"/>
                  <a:gd name="connsiteX9" fmla="*/ 62088 w 852311"/>
                  <a:gd name="connsiteY9" fmla="*/ 1254373 h 1258589"/>
                  <a:gd name="connsiteX10" fmla="*/ 30338 w 852311"/>
                  <a:gd name="connsiteY10" fmla="*/ 1194048 h 1258589"/>
                  <a:gd name="connsiteX11" fmla="*/ 324587 w 852311"/>
                  <a:gd name="connsiteY11" fmla="*/ 670347 h 1258589"/>
                  <a:gd name="connsiteX12" fmla="*/ 324587 w 852311"/>
                  <a:gd name="connsiteY12" fmla="*/ 45719 h 1258589"/>
                  <a:gd name="connsiteX13" fmla="*/ 269734 w 852311"/>
                  <a:gd name="connsiteY13" fmla="*/ 45719 h 1258589"/>
                  <a:gd name="connsiteX14" fmla="*/ 262114 w 852311"/>
                  <a:gd name="connsiteY14" fmla="*/ 38099 h 1258589"/>
                  <a:gd name="connsiteX15" fmla="*/ 262114 w 852311"/>
                  <a:gd name="connsiteY15" fmla="*/ 7620 h 1258589"/>
                  <a:gd name="connsiteX16" fmla="*/ 269734 w 852311"/>
                  <a:gd name="connsiteY16" fmla="*/ 0 h 125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52311" h="1258589">
                    <a:moveTo>
                      <a:pt x="269734" y="0"/>
                    </a:moveTo>
                    <a:lnTo>
                      <a:pt x="591044" y="0"/>
                    </a:lnTo>
                    <a:cubicBezTo>
                      <a:pt x="595252" y="0"/>
                      <a:pt x="598664" y="3412"/>
                      <a:pt x="598664" y="7620"/>
                    </a:cubicBezTo>
                    <a:lnTo>
                      <a:pt x="598664" y="38099"/>
                    </a:lnTo>
                    <a:cubicBezTo>
                      <a:pt x="598664" y="42307"/>
                      <a:pt x="595252" y="45719"/>
                      <a:pt x="591044" y="45719"/>
                    </a:cubicBezTo>
                    <a:lnTo>
                      <a:pt x="537312" y="45719"/>
                    </a:lnTo>
                    <a:lnTo>
                      <a:pt x="537312" y="670345"/>
                    </a:lnTo>
                    <a:lnTo>
                      <a:pt x="824088" y="1184523"/>
                    </a:lnTo>
                    <a:cubicBezTo>
                      <a:pt x="877005" y="1261781"/>
                      <a:pt x="847371" y="1250140"/>
                      <a:pt x="801863" y="1254373"/>
                    </a:cubicBezTo>
                    <a:lnTo>
                      <a:pt x="62088" y="1254373"/>
                    </a:lnTo>
                    <a:cubicBezTo>
                      <a:pt x="19755" y="1253315"/>
                      <a:pt x="-35279" y="1284006"/>
                      <a:pt x="30338" y="1194048"/>
                    </a:cubicBezTo>
                    <a:lnTo>
                      <a:pt x="324587" y="670347"/>
                    </a:lnTo>
                    <a:lnTo>
                      <a:pt x="324587" y="45719"/>
                    </a:lnTo>
                    <a:lnTo>
                      <a:pt x="269734" y="45719"/>
                    </a:lnTo>
                    <a:cubicBezTo>
                      <a:pt x="265526" y="45719"/>
                      <a:pt x="262114" y="42307"/>
                      <a:pt x="262114" y="38099"/>
                    </a:cubicBezTo>
                    <a:lnTo>
                      <a:pt x="262114" y="7620"/>
                    </a:lnTo>
                    <a:cubicBezTo>
                      <a:pt x="262114" y="3412"/>
                      <a:pt x="265526" y="0"/>
                      <a:pt x="269734" y="0"/>
                    </a:cubicBezTo>
                    <a:close/>
                  </a:path>
                </a:pathLst>
              </a:custGeom>
              <a:solidFill>
                <a:srgbClr val="FFFFFF">
                  <a:alpha val="60000"/>
                </a:srgbClr>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4" name="Freeform 323">
                <a:extLst>
                  <a:ext uri="{FF2B5EF4-FFF2-40B4-BE49-F238E27FC236}">
                    <a16:creationId xmlns:a16="http://schemas.microsoft.com/office/drawing/2014/main" id="{E3FDA04D-2CB1-D1C2-D4B5-B44A2CA7BD75}"/>
                  </a:ext>
                </a:extLst>
              </p:cNvPr>
              <p:cNvSpPr/>
              <p:nvPr/>
            </p:nvSpPr>
            <p:spPr>
              <a:xfrm>
                <a:off x="11263135" y="3631393"/>
                <a:ext cx="852311" cy="359816"/>
              </a:xfrm>
              <a:custGeom>
                <a:avLst/>
                <a:gdLst>
                  <a:gd name="connsiteX0" fmla="*/ 196243 w 852311"/>
                  <a:gd name="connsiteY0" fmla="*/ 0 h 359816"/>
                  <a:gd name="connsiteX1" fmla="*/ 664715 w 852311"/>
                  <a:gd name="connsiteY1" fmla="*/ 0 h 359816"/>
                  <a:gd name="connsiteX2" fmla="*/ 824088 w 852311"/>
                  <a:gd name="connsiteY2" fmla="*/ 285750 h 359816"/>
                  <a:gd name="connsiteX3" fmla="*/ 801863 w 852311"/>
                  <a:gd name="connsiteY3" fmla="*/ 355600 h 359816"/>
                  <a:gd name="connsiteX4" fmla="*/ 62088 w 852311"/>
                  <a:gd name="connsiteY4" fmla="*/ 355600 h 359816"/>
                  <a:gd name="connsiteX5" fmla="*/ 30338 w 852311"/>
                  <a:gd name="connsiteY5" fmla="*/ 295275 h 35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2311" h="359816">
                    <a:moveTo>
                      <a:pt x="196243" y="0"/>
                    </a:moveTo>
                    <a:lnTo>
                      <a:pt x="664715" y="0"/>
                    </a:lnTo>
                    <a:lnTo>
                      <a:pt x="824088" y="285750"/>
                    </a:lnTo>
                    <a:cubicBezTo>
                      <a:pt x="877005" y="363008"/>
                      <a:pt x="847371" y="351367"/>
                      <a:pt x="801863" y="355600"/>
                    </a:cubicBezTo>
                    <a:lnTo>
                      <a:pt x="62088" y="355600"/>
                    </a:lnTo>
                    <a:cubicBezTo>
                      <a:pt x="19755" y="354542"/>
                      <a:pt x="-35279" y="385233"/>
                      <a:pt x="30338" y="295275"/>
                    </a:cubicBezTo>
                    <a:close/>
                  </a:path>
                </a:pathLst>
              </a:custGeom>
              <a:solidFill>
                <a:srgbClr val="ED7D31">
                  <a:alpha val="4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86" name="Group 285">
              <a:extLst>
                <a:ext uri="{FF2B5EF4-FFF2-40B4-BE49-F238E27FC236}">
                  <a16:creationId xmlns:a16="http://schemas.microsoft.com/office/drawing/2014/main" id="{A65B3F23-78DB-59D1-D14E-EBA9E48A611D}"/>
                </a:ext>
              </a:extLst>
            </p:cNvPr>
            <p:cNvGrpSpPr/>
            <p:nvPr/>
          </p:nvGrpSpPr>
          <p:grpSpPr>
            <a:xfrm>
              <a:off x="3259008" y="2775381"/>
              <a:ext cx="781394" cy="1253815"/>
              <a:chOff x="3259008" y="2775381"/>
              <a:chExt cx="781394" cy="1253815"/>
            </a:xfrm>
          </p:grpSpPr>
          <p:sp>
            <p:nvSpPr>
              <p:cNvPr id="288" name="Can 287">
                <a:extLst>
                  <a:ext uri="{FF2B5EF4-FFF2-40B4-BE49-F238E27FC236}">
                    <a16:creationId xmlns:a16="http://schemas.microsoft.com/office/drawing/2014/main" id="{EE4278A0-4AC5-CB66-EBC6-7AA6E9003380}"/>
                  </a:ext>
                </a:extLst>
              </p:cNvPr>
              <p:cNvSpPr/>
              <p:nvPr/>
            </p:nvSpPr>
            <p:spPr>
              <a:xfrm>
                <a:off x="3259009" y="3402873"/>
                <a:ext cx="716764" cy="618721"/>
              </a:xfrm>
              <a:prstGeom prst="can">
                <a:avLst>
                  <a:gd name="adj" fmla="val 29108"/>
                </a:avLst>
              </a:prstGeom>
              <a:solidFill>
                <a:srgbClr val="A9E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Can 324">
                <a:extLst>
                  <a:ext uri="{FF2B5EF4-FFF2-40B4-BE49-F238E27FC236}">
                    <a16:creationId xmlns:a16="http://schemas.microsoft.com/office/drawing/2014/main" id="{9DA21F6E-AF5A-CD29-50C7-0229E3B0AA61}"/>
                  </a:ext>
                </a:extLst>
              </p:cNvPr>
              <p:cNvSpPr/>
              <p:nvPr/>
            </p:nvSpPr>
            <p:spPr>
              <a:xfrm>
                <a:off x="3259008" y="2775381"/>
                <a:ext cx="781394" cy="1253815"/>
              </a:xfrm>
              <a:custGeom>
                <a:avLst/>
                <a:gdLst>
                  <a:gd name="connsiteX0" fmla="*/ 0 w 716764"/>
                  <a:gd name="connsiteY0" fmla="*/ 89596 h 1253242"/>
                  <a:gd name="connsiteX1" fmla="*/ 358382 w 716764"/>
                  <a:gd name="connsiteY1" fmla="*/ 179192 h 1253242"/>
                  <a:gd name="connsiteX2" fmla="*/ 716764 w 716764"/>
                  <a:gd name="connsiteY2" fmla="*/ 89596 h 1253242"/>
                  <a:gd name="connsiteX3" fmla="*/ 716764 w 716764"/>
                  <a:gd name="connsiteY3" fmla="*/ 1163647 h 1253242"/>
                  <a:gd name="connsiteX4" fmla="*/ 358382 w 716764"/>
                  <a:gd name="connsiteY4" fmla="*/ 1253243 h 1253242"/>
                  <a:gd name="connsiteX5" fmla="*/ 0 w 716764"/>
                  <a:gd name="connsiteY5" fmla="*/ 1163647 h 1253242"/>
                  <a:gd name="connsiteX6" fmla="*/ 0 w 716764"/>
                  <a:gd name="connsiteY6" fmla="*/ 89596 h 1253242"/>
                  <a:gd name="connsiteX0" fmla="*/ 0 w 716764"/>
                  <a:gd name="connsiteY0" fmla="*/ 89596 h 1253242"/>
                  <a:gd name="connsiteX1" fmla="*/ 358382 w 716764"/>
                  <a:gd name="connsiteY1" fmla="*/ 0 h 1253242"/>
                  <a:gd name="connsiteX2" fmla="*/ 716764 w 716764"/>
                  <a:gd name="connsiteY2" fmla="*/ 89596 h 1253242"/>
                  <a:gd name="connsiteX3" fmla="*/ 358382 w 716764"/>
                  <a:gd name="connsiteY3" fmla="*/ 179192 h 1253242"/>
                  <a:gd name="connsiteX4" fmla="*/ 0 w 716764"/>
                  <a:gd name="connsiteY4" fmla="*/ 89596 h 1253242"/>
                  <a:gd name="connsiteX0" fmla="*/ 716764 w 716764"/>
                  <a:gd name="connsiteY0" fmla="*/ 89596 h 1253242"/>
                  <a:gd name="connsiteX1" fmla="*/ 358382 w 716764"/>
                  <a:gd name="connsiteY1" fmla="*/ 179192 h 1253242"/>
                  <a:gd name="connsiteX2" fmla="*/ 0 w 716764"/>
                  <a:gd name="connsiteY2" fmla="*/ 89596 h 1253242"/>
                  <a:gd name="connsiteX3" fmla="*/ 358382 w 716764"/>
                  <a:gd name="connsiteY3" fmla="*/ 0 h 1253242"/>
                  <a:gd name="connsiteX4" fmla="*/ 716764 w 716764"/>
                  <a:gd name="connsiteY4" fmla="*/ 89596 h 1253242"/>
                  <a:gd name="connsiteX5" fmla="*/ 716764 w 716764"/>
                  <a:gd name="connsiteY5" fmla="*/ 1163647 h 1253242"/>
                  <a:gd name="connsiteX6" fmla="*/ 358382 w 716764"/>
                  <a:gd name="connsiteY6" fmla="*/ 1253243 h 1253242"/>
                  <a:gd name="connsiteX7" fmla="*/ 0 w 716764"/>
                  <a:gd name="connsiteY7" fmla="*/ 1163647 h 1253242"/>
                  <a:gd name="connsiteX8" fmla="*/ 0 w 716764"/>
                  <a:gd name="connsiteY8" fmla="*/ 89596 h 1253242"/>
                  <a:gd name="connsiteX0" fmla="*/ 0 w 716764"/>
                  <a:gd name="connsiteY0" fmla="*/ 89596 h 1253243"/>
                  <a:gd name="connsiteX1" fmla="*/ 358382 w 716764"/>
                  <a:gd name="connsiteY1" fmla="*/ 179192 h 1253243"/>
                  <a:gd name="connsiteX2" fmla="*/ 716764 w 716764"/>
                  <a:gd name="connsiteY2" fmla="*/ 89596 h 1253243"/>
                  <a:gd name="connsiteX3" fmla="*/ 716764 w 716764"/>
                  <a:gd name="connsiteY3" fmla="*/ 1163647 h 1253243"/>
                  <a:gd name="connsiteX4" fmla="*/ 358382 w 716764"/>
                  <a:gd name="connsiteY4" fmla="*/ 1253243 h 1253243"/>
                  <a:gd name="connsiteX5" fmla="*/ 0 w 716764"/>
                  <a:gd name="connsiteY5" fmla="*/ 1163647 h 1253243"/>
                  <a:gd name="connsiteX6" fmla="*/ 0 w 716764"/>
                  <a:gd name="connsiteY6" fmla="*/ 89596 h 1253243"/>
                  <a:gd name="connsiteX0" fmla="*/ 0 w 716764"/>
                  <a:gd name="connsiteY0" fmla="*/ 89596 h 1253243"/>
                  <a:gd name="connsiteX1" fmla="*/ 358382 w 716764"/>
                  <a:gd name="connsiteY1" fmla="*/ 0 h 1253243"/>
                  <a:gd name="connsiteX2" fmla="*/ 716764 w 716764"/>
                  <a:gd name="connsiteY2" fmla="*/ 89596 h 1253243"/>
                  <a:gd name="connsiteX3" fmla="*/ 358382 w 716764"/>
                  <a:gd name="connsiteY3" fmla="*/ 179192 h 1253243"/>
                  <a:gd name="connsiteX4" fmla="*/ 0 w 716764"/>
                  <a:gd name="connsiteY4" fmla="*/ 89596 h 1253243"/>
                  <a:gd name="connsiteX0" fmla="*/ 716764 w 716764"/>
                  <a:gd name="connsiteY0" fmla="*/ 89596 h 1253243"/>
                  <a:gd name="connsiteX1" fmla="*/ 358382 w 716764"/>
                  <a:gd name="connsiteY1" fmla="*/ 179192 h 1253243"/>
                  <a:gd name="connsiteX2" fmla="*/ 0 w 716764"/>
                  <a:gd name="connsiteY2" fmla="*/ 89596 h 1253243"/>
                  <a:gd name="connsiteX3" fmla="*/ 358382 w 716764"/>
                  <a:gd name="connsiteY3" fmla="*/ 0 h 1253243"/>
                  <a:gd name="connsiteX4" fmla="*/ 716764 w 716764"/>
                  <a:gd name="connsiteY4" fmla="*/ 89596 h 1253243"/>
                  <a:gd name="connsiteX5" fmla="*/ 716600 w 716764"/>
                  <a:gd name="connsiteY5" fmla="*/ 203050 h 1253243"/>
                  <a:gd name="connsiteX6" fmla="*/ 716764 w 716764"/>
                  <a:gd name="connsiteY6" fmla="*/ 1163647 h 1253243"/>
                  <a:gd name="connsiteX7" fmla="*/ 358382 w 716764"/>
                  <a:gd name="connsiteY7" fmla="*/ 1253243 h 1253243"/>
                  <a:gd name="connsiteX8" fmla="*/ 0 w 716764"/>
                  <a:gd name="connsiteY8" fmla="*/ 1163647 h 1253243"/>
                  <a:gd name="connsiteX9" fmla="*/ 0 w 716764"/>
                  <a:gd name="connsiteY9" fmla="*/ 89596 h 1253243"/>
                  <a:gd name="connsiteX0" fmla="*/ 0 w 716764"/>
                  <a:gd name="connsiteY0" fmla="*/ 89596 h 1253243"/>
                  <a:gd name="connsiteX1" fmla="*/ 358382 w 716764"/>
                  <a:gd name="connsiteY1" fmla="*/ 179192 h 1253243"/>
                  <a:gd name="connsiteX2" fmla="*/ 716764 w 716764"/>
                  <a:gd name="connsiteY2" fmla="*/ 89596 h 1253243"/>
                  <a:gd name="connsiteX3" fmla="*/ 716764 w 716764"/>
                  <a:gd name="connsiteY3" fmla="*/ 1163647 h 1253243"/>
                  <a:gd name="connsiteX4" fmla="*/ 358382 w 716764"/>
                  <a:gd name="connsiteY4" fmla="*/ 1253243 h 1253243"/>
                  <a:gd name="connsiteX5" fmla="*/ 0 w 716764"/>
                  <a:gd name="connsiteY5" fmla="*/ 1163647 h 1253243"/>
                  <a:gd name="connsiteX6" fmla="*/ 0 w 716764"/>
                  <a:gd name="connsiteY6" fmla="*/ 89596 h 1253243"/>
                  <a:gd name="connsiteX0" fmla="*/ 0 w 716764"/>
                  <a:gd name="connsiteY0" fmla="*/ 89596 h 1253243"/>
                  <a:gd name="connsiteX1" fmla="*/ 358382 w 716764"/>
                  <a:gd name="connsiteY1" fmla="*/ 0 h 1253243"/>
                  <a:gd name="connsiteX2" fmla="*/ 716764 w 716764"/>
                  <a:gd name="connsiteY2" fmla="*/ 89596 h 1253243"/>
                  <a:gd name="connsiteX3" fmla="*/ 358382 w 716764"/>
                  <a:gd name="connsiteY3" fmla="*/ 179192 h 1253243"/>
                  <a:gd name="connsiteX4" fmla="*/ 0 w 716764"/>
                  <a:gd name="connsiteY4" fmla="*/ 89596 h 1253243"/>
                  <a:gd name="connsiteX0" fmla="*/ 716764 w 716764"/>
                  <a:gd name="connsiteY0" fmla="*/ 89596 h 1253243"/>
                  <a:gd name="connsiteX1" fmla="*/ 358382 w 716764"/>
                  <a:gd name="connsiteY1" fmla="*/ 179192 h 1253243"/>
                  <a:gd name="connsiteX2" fmla="*/ 0 w 716764"/>
                  <a:gd name="connsiteY2" fmla="*/ 89596 h 1253243"/>
                  <a:gd name="connsiteX3" fmla="*/ 358382 w 716764"/>
                  <a:gd name="connsiteY3" fmla="*/ 0 h 1253243"/>
                  <a:gd name="connsiteX4" fmla="*/ 716764 w 716764"/>
                  <a:gd name="connsiteY4" fmla="*/ 89596 h 1253243"/>
                  <a:gd name="connsiteX5" fmla="*/ 716600 w 716764"/>
                  <a:gd name="connsiteY5" fmla="*/ 203050 h 1253243"/>
                  <a:gd name="connsiteX6" fmla="*/ 716764 w 716764"/>
                  <a:gd name="connsiteY6" fmla="*/ 1163647 h 1253243"/>
                  <a:gd name="connsiteX7" fmla="*/ 358382 w 716764"/>
                  <a:gd name="connsiteY7" fmla="*/ 1253243 h 1253243"/>
                  <a:gd name="connsiteX8" fmla="*/ 0 w 716764"/>
                  <a:gd name="connsiteY8" fmla="*/ 1163647 h 1253243"/>
                  <a:gd name="connsiteX9" fmla="*/ 0 w 716764"/>
                  <a:gd name="connsiteY9" fmla="*/ 89596 h 1253243"/>
                  <a:gd name="connsiteX0" fmla="*/ 0 w 743262"/>
                  <a:gd name="connsiteY0" fmla="*/ 89596 h 1253243"/>
                  <a:gd name="connsiteX1" fmla="*/ 358382 w 743262"/>
                  <a:gd name="connsiteY1" fmla="*/ 179192 h 1253243"/>
                  <a:gd name="connsiteX2" fmla="*/ 716764 w 743262"/>
                  <a:gd name="connsiteY2" fmla="*/ 89596 h 1253243"/>
                  <a:gd name="connsiteX3" fmla="*/ 716764 w 743262"/>
                  <a:gd name="connsiteY3" fmla="*/ 1163647 h 1253243"/>
                  <a:gd name="connsiteX4" fmla="*/ 358382 w 743262"/>
                  <a:gd name="connsiteY4" fmla="*/ 1253243 h 1253243"/>
                  <a:gd name="connsiteX5" fmla="*/ 0 w 743262"/>
                  <a:gd name="connsiteY5" fmla="*/ 1163647 h 1253243"/>
                  <a:gd name="connsiteX6" fmla="*/ 0 w 743262"/>
                  <a:gd name="connsiteY6" fmla="*/ 89596 h 1253243"/>
                  <a:gd name="connsiteX0" fmla="*/ 0 w 743262"/>
                  <a:gd name="connsiteY0" fmla="*/ 89596 h 1253243"/>
                  <a:gd name="connsiteX1" fmla="*/ 358382 w 743262"/>
                  <a:gd name="connsiteY1" fmla="*/ 0 h 1253243"/>
                  <a:gd name="connsiteX2" fmla="*/ 716764 w 743262"/>
                  <a:gd name="connsiteY2" fmla="*/ 89596 h 1253243"/>
                  <a:gd name="connsiteX3" fmla="*/ 358382 w 743262"/>
                  <a:gd name="connsiteY3" fmla="*/ 179192 h 1253243"/>
                  <a:gd name="connsiteX4" fmla="*/ 0 w 743262"/>
                  <a:gd name="connsiteY4" fmla="*/ 89596 h 1253243"/>
                  <a:gd name="connsiteX0" fmla="*/ 716764 w 743262"/>
                  <a:gd name="connsiteY0" fmla="*/ 89596 h 1253243"/>
                  <a:gd name="connsiteX1" fmla="*/ 358382 w 743262"/>
                  <a:gd name="connsiteY1" fmla="*/ 179192 h 1253243"/>
                  <a:gd name="connsiteX2" fmla="*/ 0 w 743262"/>
                  <a:gd name="connsiteY2" fmla="*/ 89596 h 1253243"/>
                  <a:gd name="connsiteX3" fmla="*/ 358382 w 743262"/>
                  <a:gd name="connsiteY3" fmla="*/ 0 h 1253243"/>
                  <a:gd name="connsiteX4" fmla="*/ 716764 w 743262"/>
                  <a:gd name="connsiteY4" fmla="*/ 89596 h 1253243"/>
                  <a:gd name="connsiteX5" fmla="*/ 716600 w 743262"/>
                  <a:gd name="connsiteY5" fmla="*/ 175997 h 1253243"/>
                  <a:gd name="connsiteX6" fmla="*/ 716600 w 743262"/>
                  <a:gd name="connsiteY6" fmla="*/ 203050 h 1253243"/>
                  <a:gd name="connsiteX7" fmla="*/ 716764 w 743262"/>
                  <a:gd name="connsiteY7" fmla="*/ 1163647 h 1253243"/>
                  <a:gd name="connsiteX8" fmla="*/ 358382 w 743262"/>
                  <a:gd name="connsiteY8" fmla="*/ 1253243 h 1253243"/>
                  <a:gd name="connsiteX9" fmla="*/ 0 w 743262"/>
                  <a:gd name="connsiteY9" fmla="*/ 1163647 h 1253243"/>
                  <a:gd name="connsiteX10" fmla="*/ 0 w 743262"/>
                  <a:gd name="connsiteY10" fmla="*/ 89596 h 1253243"/>
                  <a:gd name="connsiteX0" fmla="*/ 0 w 766135"/>
                  <a:gd name="connsiteY0" fmla="*/ 89596 h 1253243"/>
                  <a:gd name="connsiteX1" fmla="*/ 358382 w 766135"/>
                  <a:gd name="connsiteY1" fmla="*/ 179192 h 1253243"/>
                  <a:gd name="connsiteX2" fmla="*/ 716764 w 766135"/>
                  <a:gd name="connsiteY2" fmla="*/ 89596 h 1253243"/>
                  <a:gd name="connsiteX3" fmla="*/ 716764 w 766135"/>
                  <a:gd name="connsiteY3" fmla="*/ 1163647 h 1253243"/>
                  <a:gd name="connsiteX4" fmla="*/ 358382 w 766135"/>
                  <a:gd name="connsiteY4" fmla="*/ 1253243 h 1253243"/>
                  <a:gd name="connsiteX5" fmla="*/ 0 w 766135"/>
                  <a:gd name="connsiteY5" fmla="*/ 1163647 h 1253243"/>
                  <a:gd name="connsiteX6" fmla="*/ 0 w 766135"/>
                  <a:gd name="connsiteY6" fmla="*/ 89596 h 1253243"/>
                  <a:gd name="connsiteX0" fmla="*/ 0 w 766135"/>
                  <a:gd name="connsiteY0" fmla="*/ 89596 h 1253243"/>
                  <a:gd name="connsiteX1" fmla="*/ 358382 w 766135"/>
                  <a:gd name="connsiteY1" fmla="*/ 0 h 1253243"/>
                  <a:gd name="connsiteX2" fmla="*/ 716764 w 766135"/>
                  <a:gd name="connsiteY2" fmla="*/ 89596 h 1253243"/>
                  <a:gd name="connsiteX3" fmla="*/ 358382 w 766135"/>
                  <a:gd name="connsiteY3" fmla="*/ 179192 h 1253243"/>
                  <a:gd name="connsiteX4" fmla="*/ 0 w 766135"/>
                  <a:gd name="connsiteY4" fmla="*/ 89596 h 1253243"/>
                  <a:gd name="connsiteX0" fmla="*/ 716764 w 766135"/>
                  <a:gd name="connsiteY0" fmla="*/ 89596 h 1253243"/>
                  <a:gd name="connsiteX1" fmla="*/ 358382 w 766135"/>
                  <a:gd name="connsiteY1" fmla="*/ 179192 h 1253243"/>
                  <a:gd name="connsiteX2" fmla="*/ 0 w 766135"/>
                  <a:gd name="connsiteY2" fmla="*/ 89596 h 1253243"/>
                  <a:gd name="connsiteX3" fmla="*/ 358382 w 766135"/>
                  <a:gd name="connsiteY3" fmla="*/ 0 h 1253243"/>
                  <a:gd name="connsiteX4" fmla="*/ 716764 w 766135"/>
                  <a:gd name="connsiteY4" fmla="*/ 89596 h 1253243"/>
                  <a:gd name="connsiteX5" fmla="*/ 765295 w 766135"/>
                  <a:gd name="connsiteY5" fmla="*/ 181407 h 1253243"/>
                  <a:gd name="connsiteX6" fmla="*/ 716600 w 766135"/>
                  <a:gd name="connsiteY6" fmla="*/ 203050 h 1253243"/>
                  <a:gd name="connsiteX7" fmla="*/ 716764 w 766135"/>
                  <a:gd name="connsiteY7" fmla="*/ 1163647 h 1253243"/>
                  <a:gd name="connsiteX8" fmla="*/ 358382 w 766135"/>
                  <a:gd name="connsiteY8" fmla="*/ 1253243 h 1253243"/>
                  <a:gd name="connsiteX9" fmla="*/ 0 w 766135"/>
                  <a:gd name="connsiteY9" fmla="*/ 1163647 h 1253243"/>
                  <a:gd name="connsiteX10" fmla="*/ 0 w 766135"/>
                  <a:gd name="connsiteY10" fmla="*/ 89596 h 1253243"/>
                  <a:gd name="connsiteX0" fmla="*/ 0 w 829689"/>
                  <a:gd name="connsiteY0" fmla="*/ 89596 h 1253243"/>
                  <a:gd name="connsiteX1" fmla="*/ 358382 w 829689"/>
                  <a:gd name="connsiteY1" fmla="*/ 179192 h 1253243"/>
                  <a:gd name="connsiteX2" fmla="*/ 716764 w 829689"/>
                  <a:gd name="connsiteY2" fmla="*/ 89596 h 1253243"/>
                  <a:gd name="connsiteX3" fmla="*/ 716764 w 829689"/>
                  <a:gd name="connsiteY3" fmla="*/ 1163647 h 1253243"/>
                  <a:gd name="connsiteX4" fmla="*/ 358382 w 829689"/>
                  <a:gd name="connsiteY4" fmla="*/ 1253243 h 1253243"/>
                  <a:gd name="connsiteX5" fmla="*/ 0 w 829689"/>
                  <a:gd name="connsiteY5" fmla="*/ 1163647 h 1253243"/>
                  <a:gd name="connsiteX6" fmla="*/ 0 w 829689"/>
                  <a:gd name="connsiteY6" fmla="*/ 89596 h 1253243"/>
                  <a:gd name="connsiteX0" fmla="*/ 0 w 829689"/>
                  <a:gd name="connsiteY0" fmla="*/ 89596 h 1253243"/>
                  <a:gd name="connsiteX1" fmla="*/ 358382 w 829689"/>
                  <a:gd name="connsiteY1" fmla="*/ 0 h 1253243"/>
                  <a:gd name="connsiteX2" fmla="*/ 716764 w 829689"/>
                  <a:gd name="connsiteY2" fmla="*/ 89596 h 1253243"/>
                  <a:gd name="connsiteX3" fmla="*/ 358382 w 829689"/>
                  <a:gd name="connsiteY3" fmla="*/ 179192 h 1253243"/>
                  <a:gd name="connsiteX4" fmla="*/ 0 w 829689"/>
                  <a:gd name="connsiteY4" fmla="*/ 89596 h 1253243"/>
                  <a:gd name="connsiteX0" fmla="*/ 716764 w 829689"/>
                  <a:gd name="connsiteY0" fmla="*/ 89596 h 1253243"/>
                  <a:gd name="connsiteX1" fmla="*/ 358382 w 829689"/>
                  <a:gd name="connsiteY1" fmla="*/ 179192 h 1253243"/>
                  <a:gd name="connsiteX2" fmla="*/ 0 w 829689"/>
                  <a:gd name="connsiteY2" fmla="*/ 89596 h 1253243"/>
                  <a:gd name="connsiteX3" fmla="*/ 358382 w 829689"/>
                  <a:gd name="connsiteY3" fmla="*/ 0 h 1253243"/>
                  <a:gd name="connsiteX4" fmla="*/ 716764 w 829689"/>
                  <a:gd name="connsiteY4" fmla="*/ 89596 h 1253243"/>
                  <a:gd name="connsiteX5" fmla="*/ 829689 w 829689"/>
                  <a:gd name="connsiteY5" fmla="*/ 200726 h 1253243"/>
                  <a:gd name="connsiteX6" fmla="*/ 716600 w 829689"/>
                  <a:gd name="connsiteY6" fmla="*/ 203050 h 1253243"/>
                  <a:gd name="connsiteX7" fmla="*/ 716764 w 829689"/>
                  <a:gd name="connsiteY7" fmla="*/ 1163647 h 1253243"/>
                  <a:gd name="connsiteX8" fmla="*/ 358382 w 829689"/>
                  <a:gd name="connsiteY8" fmla="*/ 1253243 h 1253243"/>
                  <a:gd name="connsiteX9" fmla="*/ 0 w 829689"/>
                  <a:gd name="connsiteY9" fmla="*/ 1163647 h 1253243"/>
                  <a:gd name="connsiteX10" fmla="*/ 0 w 829689"/>
                  <a:gd name="connsiteY10" fmla="*/ 89596 h 1253243"/>
                  <a:gd name="connsiteX0" fmla="*/ 0 w 838699"/>
                  <a:gd name="connsiteY0" fmla="*/ 89596 h 1253243"/>
                  <a:gd name="connsiteX1" fmla="*/ 358382 w 838699"/>
                  <a:gd name="connsiteY1" fmla="*/ 179192 h 1253243"/>
                  <a:gd name="connsiteX2" fmla="*/ 716764 w 838699"/>
                  <a:gd name="connsiteY2" fmla="*/ 89596 h 1253243"/>
                  <a:gd name="connsiteX3" fmla="*/ 716764 w 838699"/>
                  <a:gd name="connsiteY3" fmla="*/ 1163647 h 1253243"/>
                  <a:gd name="connsiteX4" fmla="*/ 358382 w 838699"/>
                  <a:gd name="connsiteY4" fmla="*/ 1253243 h 1253243"/>
                  <a:gd name="connsiteX5" fmla="*/ 0 w 838699"/>
                  <a:gd name="connsiteY5" fmla="*/ 1163647 h 1253243"/>
                  <a:gd name="connsiteX6" fmla="*/ 0 w 838699"/>
                  <a:gd name="connsiteY6" fmla="*/ 89596 h 1253243"/>
                  <a:gd name="connsiteX0" fmla="*/ 0 w 838699"/>
                  <a:gd name="connsiteY0" fmla="*/ 89596 h 1253243"/>
                  <a:gd name="connsiteX1" fmla="*/ 358382 w 838699"/>
                  <a:gd name="connsiteY1" fmla="*/ 0 h 1253243"/>
                  <a:gd name="connsiteX2" fmla="*/ 716764 w 838699"/>
                  <a:gd name="connsiteY2" fmla="*/ 89596 h 1253243"/>
                  <a:gd name="connsiteX3" fmla="*/ 358382 w 838699"/>
                  <a:gd name="connsiteY3" fmla="*/ 179192 h 1253243"/>
                  <a:gd name="connsiteX4" fmla="*/ 0 w 838699"/>
                  <a:gd name="connsiteY4" fmla="*/ 89596 h 1253243"/>
                  <a:gd name="connsiteX0" fmla="*/ 716764 w 838699"/>
                  <a:gd name="connsiteY0" fmla="*/ 89596 h 1253243"/>
                  <a:gd name="connsiteX1" fmla="*/ 358382 w 838699"/>
                  <a:gd name="connsiteY1" fmla="*/ 179192 h 1253243"/>
                  <a:gd name="connsiteX2" fmla="*/ 0 w 838699"/>
                  <a:gd name="connsiteY2" fmla="*/ 89596 h 1253243"/>
                  <a:gd name="connsiteX3" fmla="*/ 358382 w 838699"/>
                  <a:gd name="connsiteY3" fmla="*/ 0 h 1253243"/>
                  <a:gd name="connsiteX4" fmla="*/ 716764 w 838699"/>
                  <a:gd name="connsiteY4" fmla="*/ 89596 h 1253243"/>
                  <a:gd name="connsiteX5" fmla="*/ 829689 w 838699"/>
                  <a:gd name="connsiteY5" fmla="*/ 200726 h 1253243"/>
                  <a:gd name="connsiteX6" fmla="*/ 716600 w 838699"/>
                  <a:gd name="connsiteY6" fmla="*/ 203050 h 1253243"/>
                  <a:gd name="connsiteX7" fmla="*/ 716764 w 838699"/>
                  <a:gd name="connsiteY7" fmla="*/ 1163647 h 1253243"/>
                  <a:gd name="connsiteX8" fmla="*/ 358382 w 838699"/>
                  <a:gd name="connsiteY8" fmla="*/ 1253243 h 1253243"/>
                  <a:gd name="connsiteX9" fmla="*/ 0 w 838699"/>
                  <a:gd name="connsiteY9" fmla="*/ 1163647 h 1253243"/>
                  <a:gd name="connsiteX10" fmla="*/ 0 w 838699"/>
                  <a:gd name="connsiteY10" fmla="*/ 89596 h 1253243"/>
                  <a:gd name="connsiteX0" fmla="*/ 0 w 841906"/>
                  <a:gd name="connsiteY0" fmla="*/ 89596 h 1253243"/>
                  <a:gd name="connsiteX1" fmla="*/ 358382 w 841906"/>
                  <a:gd name="connsiteY1" fmla="*/ 179192 h 1253243"/>
                  <a:gd name="connsiteX2" fmla="*/ 716764 w 841906"/>
                  <a:gd name="connsiteY2" fmla="*/ 89596 h 1253243"/>
                  <a:gd name="connsiteX3" fmla="*/ 716764 w 841906"/>
                  <a:gd name="connsiteY3" fmla="*/ 1163647 h 1253243"/>
                  <a:gd name="connsiteX4" fmla="*/ 358382 w 841906"/>
                  <a:gd name="connsiteY4" fmla="*/ 1253243 h 1253243"/>
                  <a:gd name="connsiteX5" fmla="*/ 0 w 841906"/>
                  <a:gd name="connsiteY5" fmla="*/ 1163647 h 1253243"/>
                  <a:gd name="connsiteX6" fmla="*/ 0 w 841906"/>
                  <a:gd name="connsiteY6" fmla="*/ 89596 h 1253243"/>
                  <a:gd name="connsiteX0" fmla="*/ 0 w 841906"/>
                  <a:gd name="connsiteY0" fmla="*/ 89596 h 1253243"/>
                  <a:gd name="connsiteX1" fmla="*/ 358382 w 841906"/>
                  <a:gd name="connsiteY1" fmla="*/ 0 h 1253243"/>
                  <a:gd name="connsiteX2" fmla="*/ 716764 w 841906"/>
                  <a:gd name="connsiteY2" fmla="*/ 89596 h 1253243"/>
                  <a:gd name="connsiteX3" fmla="*/ 358382 w 841906"/>
                  <a:gd name="connsiteY3" fmla="*/ 179192 h 1253243"/>
                  <a:gd name="connsiteX4" fmla="*/ 0 w 841906"/>
                  <a:gd name="connsiteY4" fmla="*/ 89596 h 1253243"/>
                  <a:gd name="connsiteX0" fmla="*/ 716764 w 841906"/>
                  <a:gd name="connsiteY0" fmla="*/ 89596 h 1253243"/>
                  <a:gd name="connsiteX1" fmla="*/ 358382 w 841906"/>
                  <a:gd name="connsiteY1" fmla="*/ 179192 h 1253243"/>
                  <a:gd name="connsiteX2" fmla="*/ 0 w 841906"/>
                  <a:gd name="connsiteY2" fmla="*/ 89596 h 1253243"/>
                  <a:gd name="connsiteX3" fmla="*/ 358382 w 841906"/>
                  <a:gd name="connsiteY3" fmla="*/ 0 h 1253243"/>
                  <a:gd name="connsiteX4" fmla="*/ 716764 w 841906"/>
                  <a:gd name="connsiteY4" fmla="*/ 89596 h 1253243"/>
                  <a:gd name="connsiteX5" fmla="*/ 829689 w 841906"/>
                  <a:gd name="connsiteY5" fmla="*/ 200726 h 1253243"/>
                  <a:gd name="connsiteX6" fmla="*/ 716600 w 841906"/>
                  <a:gd name="connsiteY6" fmla="*/ 203050 h 1253243"/>
                  <a:gd name="connsiteX7" fmla="*/ 716764 w 841906"/>
                  <a:gd name="connsiteY7" fmla="*/ 1163647 h 1253243"/>
                  <a:gd name="connsiteX8" fmla="*/ 358382 w 841906"/>
                  <a:gd name="connsiteY8" fmla="*/ 1253243 h 1253243"/>
                  <a:gd name="connsiteX9" fmla="*/ 0 w 841906"/>
                  <a:gd name="connsiteY9" fmla="*/ 1163647 h 1253243"/>
                  <a:gd name="connsiteX10" fmla="*/ 0 w 841906"/>
                  <a:gd name="connsiteY10" fmla="*/ 89596 h 1253243"/>
                  <a:gd name="connsiteX0" fmla="*/ 0 w 829689"/>
                  <a:gd name="connsiteY0" fmla="*/ 89596 h 1253243"/>
                  <a:gd name="connsiteX1" fmla="*/ 358382 w 829689"/>
                  <a:gd name="connsiteY1" fmla="*/ 179192 h 1253243"/>
                  <a:gd name="connsiteX2" fmla="*/ 716764 w 829689"/>
                  <a:gd name="connsiteY2" fmla="*/ 89596 h 1253243"/>
                  <a:gd name="connsiteX3" fmla="*/ 716764 w 829689"/>
                  <a:gd name="connsiteY3" fmla="*/ 1163647 h 1253243"/>
                  <a:gd name="connsiteX4" fmla="*/ 358382 w 829689"/>
                  <a:gd name="connsiteY4" fmla="*/ 1253243 h 1253243"/>
                  <a:gd name="connsiteX5" fmla="*/ 0 w 829689"/>
                  <a:gd name="connsiteY5" fmla="*/ 1163647 h 1253243"/>
                  <a:gd name="connsiteX6" fmla="*/ 0 w 829689"/>
                  <a:gd name="connsiteY6" fmla="*/ 89596 h 1253243"/>
                  <a:gd name="connsiteX0" fmla="*/ 0 w 829689"/>
                  <a:gd name="connsiteY0" fmla="*/ 89596 h 1253243"/>
                  <a:gd name="connsiteX1" fmla="*/ 358382 w 829689"/>
                  <a:gd name="connsiteY1" fmla="*/ 0 h 1253243"/>
                  <a:gd name="connsiteX2" fmla="*/ 716764 w 829689"/>
                  <a:gd name="connsiteY2" fmla="*/ 89596 h 1253243"/>
                  <a:gd name="connsiteX3" fmla="*/ 358382 w 829689"/>
                  <a:gd name="connsiteY3" fmla="*/ 179192 h 1253243"/>
                  <a:gd name="connsiteX4" fmla="*/ 0 w 829689"/>
                  <a:gd name="connsiteY4" fmla="*/ 89596 h 1253243"/>
                  <a:gd name="connsiteX0" fmla="*/ 716764 w 829689"/>
                  <a:gd name="connsiteY0" fmla="*/ 89596 h 1253243"/>
                  <a:gd name="connsiteX1" fmla="*/ 358382 w 829689"/>
                  <a:gd name="connsiteY1" fmla="*/ 179192 h 1253243"/>
                  <a:gd name="connsiteX2" fmla="*/ 0 w 829689"/>
                  <a:gd name="connsiteY2" fmla="*/ 89596 h 1253243"/>
                  <a:gd name="connsiteX3" fmla="*/ 358382 w 829689"/>
                  <a:gd name="connsiteY3" fmla="*/ 0 h 1253243"/>
                  <a:gd name="connsiteX4" fmla="*/ 716764 w 829689"/>
                  <a:gd name="connsiteY4" fmla="*/ 89596 h 1253243"/>
                  <a:gd name="connsiteX5" fmla="*/ 829689 w 829689"/>
                  <a:gd name="connsiteY5" fmla="*/ 200726 h 1253243"/>
                  <a:gd name="connsiteX6" fmla="*/ 716600 w 829689"/>
                  <a:gd name="connsiteY6" fmla="*/ 203050 h 1253243"/>
                  <a:gd name="connsiteX7" fmla="*/ 716764 w 829689"/>
                  <a:gd name="connsiteY7" fmla="*/ 1163647 h 1253243"/>
                  <a:gd name="connsiteX8" fmla="*/ 358382 w 829689"/>
                  <a:gd name="connsiteY8" fmla="*/ 1253243 h 1253243"/>
                  <a:gd name="connsiteX9" fmla="*/ 0 w 829689"/>
                  <a:gd name="connsiteY9" fmla="*/ 1163647 h 1253243"/>
                  <a:gd name="connsiteX10" fmla="*/ 0 w 829689"/>
                  <a:gd name="connsiteY10" fmla="*/ 89596 h 1253243"/>
                  <a:gd name="connsiteX0" fmla="*/ 0 w 829689"/>
                  <a:gd name="connsiteY0" fmla="*/ 89596 h 1253243"/>
                  <a:gd name="connsiteX1" fmla="*/ 358382 w 829689"/>
                  <a:gd name="connsiteY1" fmla="*/ 179192 h 1253243"/>
                  <a:gd name="connsiteX2" fmla="*/ 716764 w 829689"/>
                  <a:gd name="connsiteY2" fmla="*/ 89596 h 1253243"/>
                  <a:gd name="connsiteX3" fmla="*/ 716764 w 829689"/>
                  <a:gd name="connsiteY3" fmla="*/ 1163647 h 1253243"/>
                  <a:gd name="connsiteX4" fmla="*/ 358382 w 829689"/>
                  <a:gd name="connsiteY4" fmla="*/ 1253243 h 1253243"/>
                  <a:gd name="connsiteX5" fmla="*/ 0 w 829689"/>
                  <a:gd name="connsiteY5" fmla="*/ 1163647 h 1253243"/>
                  <a:gd name="connsiteX6" fmla="*/ 0 w 829689"/>
                  <a:gd name="connsiteY6" fmla="*/ 89596 h 1253243"/>
                  <a:gd name="connsiteX0" fmla="*/ 0 w 829689"/>
                  <a:gd name="connsiteY0" fmla="*/ 89596 h 1253243"/>
                  <a:gd name="connsiteX1" fmla="*/ 358382 w 829689"/>
                  <a:gd name="connsiteY1" fmla="*/ 0 h 1253243"/>
                  <a:gd name="connsiteX2" fmla="*/ 716764 w 829689"/>
                  <a:gd name="connsiteY2" fmla="*/ 89596 h 1253243"/>
                  <a:gd name="connsiteX3" fmla="*/ 358382 w 829689"/>
                  <a:gd name="connsiteY3" fmla="*/ 179192 h 1253243"/>
                  <a:gd name="connsiteX4" fmla="*/ 0 w 829689"/>
                  <a:gd name="connsiteY4" fmla="*/ 89596 h 1253243"/>
                  <a:gd name="connsiteX0" fmla="*/ 716764 w 829689"/>
                  <a:gd name="connsiteY0" fmla="*/ 89596 h 1253243"/>
                  <a:gd name="connsiteX1" fmla="*/ 358382 w 829689"/>
                  <a:gd name="connsiteY1" fmla="*/ 179192 h 1253243"/>
                  <a:gd name="connsiteX2" fmla="*/ 0 w 829689"/>
                  <a:gd name="connsiteY2" fmla="*/ 89596 h 1253243"/>
                  <a:gd name="connsiteX3" fmla="*/ 358382 w 829689"/>
                  <a:gd name="connsiteY3" fmla="*/ 0 h 1253243"/>
                  <a:gd name="connsiteX4" fmla="*/ 716764 w 829689"/>
                  <a:gd name="connsiteY4" fmla="*/ 89596 h 1253243"/>
                  <a:gd name="connsiteX5" fmla="*/ 829689 w 829689"/>
                  <a:gd name="connsiteY5" fmla="*/ 158870 h 1253243"/>
                  <a:gd name="connsiteX6" fmla="*/ 716600 w 829689"/>
                  <a:gd name="connsiteY6" fmla="*/ 203050 h 1253243"/>
                  <a:gd name="connsiteX7" fmla="*/ 716764 w 829689"/>
                  <a:gd name="connsiteY7" fmla="*/ 1163647 h 1253243"/>
                  <a:gd name="connsiteX8" fmla="*/ 358382 w 829689"/>
                  <a:gd name="connsiteY8" fmla="*/ 1253243 h 1253243"/>
                  <a:gd name="connsiteX9" fmla="*/ 0 w 829689"/>
                  <a:gd name="connsiteY9" fmla="*/ 1163647 h 1253243"/>
                  <a:gd name="connsiteX10" fmla="*/ 0 w 829689"/>
                  <a:gd name="connsiteY10" fmla="*/ 89596 h 1253243"/>
                  <a:gd name="connsiteX0" fmla="*/ 0 w 829689"/>
                  <a:gd name="connsiteY0" fmla="*/ 89596 h 1253243"/>
                  <a:gd name="connsiteX1" fmla="*/ 358382 w 829689"/>
                  <a:gd name="connsiteY1" fmla="*/ 179192 h 1253243"/>
                  <a:gd name="connsiteX2" fmla="*/ 716764 w 829689"/>
                  <a:gd name="connsiteY2" fmla="*/ 89596 h 1253243"/>
                  <a:gd name="connsiteX3" fmla="*/ 716764 w 829689"/>
                  <a:gd name="connsiteY3" fmla="*/ 1163647 h 1253243"/>
                  <a:gd name="connsiteX4" fmla="*/ 358382 w 829689"/>
                  <a:gd name="connsiteY4" fmla="*/ 1253243 h 1253243"/>
                  <a:gd name="connsiteX5" fmla="*/ 0 w 829689"/>
                  <a:gd name="connsiteY5" fmla="*/ 1163647 h 1253243"/>
                  <a:gd name="connsiteX6" fmla="*/ 0 w 829689"/>
                  <a:gd name="connsiteY6" fmla="*/ 89596 h 1253243"/>
                  <a:gd name="connsiteX0" fmla="*/ 0 w 829689"/>
                  <a:gd name="connsiteY0" fmla="*/ 89596 h 1253243"/>
                  <a:gd name="connsiteX1" fmla="*/ 358382 w 829689"/>
                  <a:gd name="connsiteY1" fmla="*/ 0 h 1253243"/>
                  <a:gd name="connsiteX2" fmla="*/ 716764 w 829689"/>
                  <a:gd name="connsiteY2" fmla="*/ 89596 h 1253243"/>
                  <a:gd name="connsiteX3" fmla="*/ 358382 w 829689"/>
                  <a:gd name="connsiteY3" fmla="*/ 179192 h 1253243"/>
                  <a:gd name="connsiteX4" fmla="*/ 0 w 829689"/>
                  <a:gd name="connsiteY4" fmla="*/ 89596 h 1253243"/>
                  <a:gd name="connsiteX0" fmla="*/ 716764 w 829689"/>
                  <a:gd name="connsiteY0" fmla="*/ 89596 h 1253243"/>
                  <a:gd name="connsiteX1" fmla="*/ 358382 w 829689"/>
                  <a:gd name="connsiteY1" fmla="*/ 179192 h 1253243"/>
                  <a:gd name="connsiteX2" fmla="*/ 0 w 829689"/>
                  <a:gd name="connsiteY2" fmla="*/ 89596 h 1253243"/>
                  <a:gd name="connsiteX3" fmla="*/ 358382 w 829689"/>
                  <a:gd name="connsiteY3" fmla="*/ 0 h 1253243"/>
                  <a:gd name="connsiteX4" fmla="*/ 716764 w 829689"/>
                  <a:gd name="connsiteY4" fmla="*/ 89596 h 1253243"/>
                  <a:gd name="connsiteX5" fmla="*/ 829689 w 829689"/>
                  <a:gd name="connsiteY5" fmla="*/ 158870 h 1253243"/>
                  <a:gd name="connsiteX6" fmla="*/ 716600 w 829689"/>
                  <a:gd name="connsiteY6" fmla="*/ 203050 h 1253243"/>
                  <a:gd name="connsiteX7" fmla="*/ 716764 w 829689"/>
                  <a:gd name="connsiteY7" fmla="*/ 1163647 h 1253243"/>
                  <a:gd name="connsiteX8" fmla="*/ 358382 w 829689"/>
                  <a:gd name="connsiteY8" fmla="*/ 1253243 h 1253243"/>
                  <a:gd name="connsiteX9" fmla="*/ 0 w 829689"/>
                  <a:gd name="connsiteY9" fmla="*/ 1163647 h 1253243"/>
                  <a:gd name="connsiteX10" fmla="*/ 0 w 829689"/>
                  <a:gd name="connsiteY10" fmla="*/ 89596 h 1253243"/>
                  <a:gd name="connsiteX0" fmla="*/ 0 w 829689"/>
                  <a:gd name="connsiteY0" fmla="*/ 91046 h 1254693"/>
                  <a:gd name="connsiteX1" fmla="*/ 358382 w 829689"/>
                  <a:gd name="connsiteY1" fmla="*/ 180642 h 1254693"/>
                  <a:gd name="connsiteX2" fmla="*/ 716764 w 829689"/>
                  <a:gd name="connsiteY2" fmla="*/ 91046 h 1254693"/>
                  <a:gd name="connsiteX3" fmla="*/ 716764 w 829689"/>
                  <a:gd name="connsiteY3" fmla="*/ 1165097 h 1254693"/>
                  <a:gd name="connsiteX4" fmla="*/ 358382 w 829689"/>
                  <a:gd name="connsiteY4" fmla="*/ 1254693 h 1254693"/>
                  <a:gd name="connsiteX5" fmla="*/ 0 w 829689"/>
                  <a:gd name="connsiteY5" fmla="*/ 1165097 h 1254693"/>
                  <a:gd name="connsiteX6" fmla="*/ 0 w 829689"/>
                  <a:gd name="connsiteY6" fmla="*/ 91046 h 1254693"/>
                  <a:gd name="connsiteX0" fmla="*/ 0 w 829689"/>
                  <a:gd name="connsiteY0" fmla="*/ 91046 h 1254693"/>
                  <a:gd name="connsiteX1" fmla="*/ 358382 w 829689"/>
                  <a:gd name="connsiteY1" fmla="*/ 1450 h 1254693"/>
                  <a:gd name="connsiteX2" fmla="*/ 716764 w 829689"/>
                  <a:gd name="connsiteY2" fmla="*/ 91046 h 1254693"/>
                  <a:gd name="connsiteX3" fmla="*/ 358382 w 829689"/>
                  <a:gd name="connsiteY3" fmla="*/ 180642 h 1254693"/>
                  <a:gd name="connsiteX4" fmla="*/ 0 w 829689"/>
                  <a:gd name="connsiteY4" fmla="*/ 91046 h 1254693"/>
                  <a:gd name="connsiteX0" fmla="*/ 716764 w 829689"/>
                  <a:gd name="connsiteY0" fmla="*/ 91046 h 1254693"/>
                  <a:gd name="connsiteX1" fmla="*/ 358382 w 829689"/>
                  <a:gd name="connsiteY1" fmla="*/ 180642 h 1254693"/>
                  <a:gd name="connsiteX2" fmla="*/ 0 w 829689"/>
                  <a:gd name="connsiteY2" fmla="*/ 91046 h 1254693"/>
                  <a:gd name="connsiteX3" fmla="*/ 358382 w 829689"/>
                  <a:gd name="connsiteY3" fmla="*/ 1450 h 1254693"/>
                  <a:gd name="connsiteX4" fmla="*/ 748961 w 829689"/>
                  <a:gd name="connsiteY4" fmla="*/ 45970 h 1254693"/>
                  <a:gd name="connsiteX5" fmla="*/ 829689 w 829689"/>
                  <a:gd name="connsiteY5" fmla="*/ 160320 h 1254693"/>
                  <a:gd name="connsiteX6" fmla="*/ 716600 w 829689"/>
                  <a:gd name="connsiteY6" fmla="*/ 204500 h 1254693"/>
                  <a:gd name="connsiteX7" fmla="*/ 716764 w 829689"/>
                  <a:gd name="connsiteY7" fmla="*/ 1165097 h 1254693"/>
                  <a:gd name="connsiteX8" fmla="*/ 358382 w 829689"/>
                  <a:gd name="connsiteY8" fmla="*/ 1254693 h 1254693"/>
                  <a:gd name="connsiteX9" fmla="*/ 0 w 829689"/>
                  <a:gd name="connsiteY9" fmla="*/ 1165097 h 1254693"/>
                  <a:gd name="connsiteX10" fmla="*/ 0 w 829689"/>
                  <a:gd name="connsiteY10" fmla="*/ 91046 h 1254693"/>
                  <a:gd name="connsiteX0" fmla="*/ 0 w 829689"/>
                  <a:gd name="connsiteY0" fmla="*/ 91046 h 1254693"/>
                  <a:gd name="connsiteX1" fmla="*/ 358382 w 829689"/>
                  <a:gd name="connsiteY1" fmla="*/ 180642 h 1254693"/>
                  <a:gd name="connsiteX2" fmla="*/ 716764 w 829689"/>
                  <a:gd name="connsiteY2" fmla="*/ 91046 h 1254693"/>
                  <a:gd name="connsiteX3" fmla="*/ 716764 w 829689"/>
                  <a:gd name="connsiteY3" fmla="*/ 1165097 h 1254693"/>
                  <a:gd name="connsiteX4" fmla="*/ 358382 w 829689"/>
                  <a:gd name="connsiteY4" fmla="*/ 1254693 h 1254693"/>
                  <a:gd name="connsiteX5" fmla="*/ 0 w 829689"/>
                  <a:gd name="connsiteY5" fmla="*/ 1165097 h 1254693"/>
                  <a:gd name="connsiteX6" fmla="*/ 0 w 829689"/>
                  <a:gd name="connsiteY6" fmla="*/ 91046 h 1254693"/>
                  <a:gd name="connsiteX0" fmla="*/ 0 w 829689"/>
                  <a:gd name="connsiteY0" fmla="*/ 91046 h 1254693"/>
                  <a:gd name="connsiteX1" fmla="*/ 358382 w 829689"/>
                  <a:gd name="connsiteY1" fmla="*/ 1450 h 1254693"/>
                  <a:gd name="connsiteX2" fmla="*/ 716764 w 829689"/>
                  <a:gd name="connsiteY2" fmla="*/ 91046 h 1254693"/>
                  <a:gd name="connsiteX3" fmla="*/ 358382 w 829689"/>
                  <a:gd name="connsiteY3" fmla="*/ 180642 h 1254693"/>
                  <a:gd name="connsiteX4" fmla="*/ 0 w 829689"/>
                  <a:gd name="connsiteY4" fmla="*/ 91046 h 1254693"/>
                  <a:gd name="connsiteX0" fmla="*/ 691006 w 829689"/>
                  <a:gd name="connsiteY0" fmla="*/ 113584 h 1254693"/>
                  <a:gd name="connsiteX1" fmla="*/ 358382 w 829689"/>
                  <a:gd name="connsiteY1" fmla="*/ 180642 h 1254693"/>
                  <a:gd name="connsiteX2" fmla="*/ 0 w 829689"/>
                  <a:gd name="connsiteY2" fmla="*/ 91046 h 1254693"/>
                  <a:gd name="connsiteX3" fmla="*/ 358382 w 829689"/>
                  <a:gd name="connsiteY3" fmla="*/ 1450 h 1254693"/>
                  <a:gd name="connsiteX4" fmla="*/ 748961 w 829689"/>
                  <a:gd name="connsiteY4" fmla="*/ 45970 h 1254693"/>
                  <a:gd name="connsiteX5" fmla="*/ 829689 w 829689"/>
                  <a:gd name="connsiteY5" fmla="*/ 160320 h 1254693"/>
                  <a:gd name="connsiteX6" fmla="*/ 716600 w 829689"/>
                  <a:gd name="connsiteY6" fmla="*/ 204500 h 1254693"/>
                  <a:gd name="connsiteX7" fmla="*/ 716764 w 829689"/>
                  <a:gd name="connsiteY7" fmla="*/ 1165097 h 1254693"/>
                  <a:gd name="connsiteX8" fmla="*/ 358382 w 829689"/>
                  <a:gd name="connsiteY8" fmla="*/ 1254693 h 1254693"/>
                  <a:gd name="connsiteX9" fmla="*/ 0 w 829689"/>
                  <a:gd name="connsiteY9" fmla="*/ 1165097 h 1254693"/>
                  <a:gd name="connsiteX10" fmla="*/ 0 w 829689"/>
                  <a:gd name="connsiteY10" fmla="*/ 91046 h 1254693"/>
                  <a:gd name="connsiteX0" fmla="*/ 0 w 829689"/>
                  <a:gd name="connsiteY0" fmla="*/ 91046 h 1254693"/>
                  <a:gd name="connsiteX1" fmla="*/ 358382 w 829689"/>
                  <a:gd name="connsiteY1" fmla="*/ 180642 h 1254693"/>
                  <a:gd name="connsiteX2" fmla="*/ 716764 w 829689"/>
                  <a:gd name="connsiteY2" fmla="*/ 91046 h 1254693"/>
                  <a:gd name="connsiteX3" fmla="*/ 716764 w 829689"/>
                  <a:gd name="connsiteY3" fmla="*/ 1165097 h 1254693"/>
                  <a:gd name="connsiteX4" fmla="*/ 358382 w 829689"/>
                  <a:gd name="connsiteY4" fmla="*/ 1254693 h 1254693"/>
                  <a:gd name="connsiteX5" fmla="*/ 0 w 829689"/>
                  <a:gd name="connsiteY5" fmla="*/ 1165097 h 1254693"/>
                  <a:gd name="connsiteX6" fmla="*/ 0 w 829689"/>
                  <a:gd name="connsiteY6" fmla="*/ 91046 h 1254693"/>
                  <a:gd name="connsiteX0" fmla="*/ 0 w 829689"/>
                  <a:gd name="connsiteY0" fmla="*/ 91046 h 1254693"/>
                  <a:gd name="connsiteX1" fmla="*/ 358382 w 829689"/>
                  <a:gd name="connsiteY1" fmla="*/ 1450 h 1254693"/>
                  <a:gd name="connsiteX2" fmla="*/ 716764 w 829689"/>
                  <a:gd name="connsiteY2" fmla="*/ 91046 h 1254693"/>
                  <a:gd name="connsiteX3" fmla="*/ 358382 w 829689"/>
                  <a:gd name="connsiteY3" fmla="*/ 180642 h 1254693"/>
                  <a:gd name="connsiteX4" fmla="*/ 0 w 829689"/>
                  <a:gd name="connsiteY4" fmla="*/ 91046 h 1254693"/>
                  <a:gd name="connsiteX0" fmla="*/ 691006 w 829689"/>
                  <a:gd name="connsiteY0" fmla="*/ 113584 h 1254693"/>
                  <a:gd name="connsiteX1" fmla="*/ 358382 w 829689"/>
                  <a:gd name="connsiteY1" fmla="*/ 180642 h 1254693"/>
                  <a:gd name="connsiteX2" fmla="*/ 0 w 829689"/>
                  <a:gd name="connsiteY2" fmla="*/ 91046 h 1254693"/>
                  <a:gd name="connsiteX3" fmla="*/ 358382 w 829689"/>
                  <a:gd name="connsiteY3" fmla="*/ 1450 h 1254693"/>
                  <a:gd name="connsiteX4" fmla="*/ 748961 w 829689"/>
                  <a:gd name="connsiteY4" fmla="*/ 45970 h 1254693"/>
                  <a:gd name="connsiteX5" fmla="*/ 829689 w 829689"/>
                  <a:gd name="connsiteY5" fmla="*/ 160320 h 1254693"/>
                  <a:gd name="connsiteX6" fmla="*/ 713380 w 829689"/>
                  <a:gd name="connsiteY6" fmla="*/ 133667 h 1254693"/>
                  <a:gd name="connsiteX7" fmla="*/ 716764 w 829689"/>
                  <a:gd name="connsiteY7" fmla="*/ 1165097 h 1254693"/>
                  <a:gd name="connsiteX8" fmla="*/ 358382 w 829689"/>
                  <a:gd name="connsiteY8" fmla="*/ 1254693 h 1254693"/>
                  <a:gd name="connsiteX9" fmla="*/ 0 w 829689"/>
                  <a:gd name="connsiteY9" fmla="*/ 1165097 h 1254693"/>
                  <a:gd name="connsiteX10" fmla="*/ 0 w 829689"/>
                  <a:gd name="connsiteY10" fmla="*/ 91046 h 1254693"/>
                  <a:gd name="connsiteX0" fmla="*/ 0 w 829689"/>
                  <a:gd name="connsiteY0" fmla="*/ 91046 h 1254693"/>
                  <a:gd name="connsiteX1" fmla="*/ 358382 w 829689"/>
                  <a:gd name="connsiteY1" fmla="*/ 180642 h 1254693"/>
                  <a:gd name="connsiteX2" fmla="*/ 716764 w 829689"/>
                  <a:gd name="connsiteY2" fmla="*/ 91046 h 1254693"/>
                  <a:gd name="connsiteX3" fmla="*/ 716764 w 829689"/>
                  <a:gd name="connsiteY3" fmla="*/ 1165097 h 1254693"/>
                  <a:gd name="connsiteX4" fmla="*/ 358382 w 829689"/>
                  <a:gd name="connsiteY4" fmla="*/ 1254693 h 1254693"/>
                  <a:gd name="connsiteX5" fmla="*/ 0 w 829689"/>
                  <a:gd name="connsiteY5" fmla="*/ 1165097 h 1254693"/>
                  <a:gd name="connsiteX6" fmla="*/ 0 w 829689"/>
                  <a:gd name="connsiteY6" fmla="*/ 91046 h 1254693"/>
                  <a:gd name="connsiteX0" fmla="*/ 0 w 829689"/>
                  <a:gd name="connsiteY0" fmla="*/ 91046 h 1254693"/>
                  <a:gd name="connsiteX1" fmla="*/ 358382 w 829689"/>
                  <a:gd name="connsiteY1" fmla="*/ 1450 h 1254693"/>
                  <a:gd name="connsiteX2" fmla="*/ 716764 w 829689"/>
                  <a:gd name="connsiteY2" fmla="*/ 91046 h 1254693"/>
                  <a:gd name="connsiteX3" fmla="*/ 358382 w 829689"/>
                  <a:gd name="connsiteY3" fmla="*/ 180642 h 1254693"/>
                  <a:gd name="connsiteX4" fmla="*/ 0 w 829689"/>
                  <a:gd name="connsiteY4" fmla="*/ 91046 h 1254693"/>
                  <a:gd name="connsiteX0" fmla="*/ 691006 w 829689"/>
                  <a:gd name="connsiteY0" fmla="*/ 113584 h 1254693"/>
                  <a:gd name="connsiteX1" fmla="*/ 358382 w 829689"/>
                  <a:gd name="connsiteY1" fmla="*/ 180642 h 1254693"/>
                  <a:gd name="connsiteX2" fmla="*/ 0 w 829689"/>
                  <a:gd name="connsiteY2" fmla="*/ 91046 h 1254693"/>
                  <a:gd name="connsiteX3" fmla="*/ 358382 w 829689"/>
                  <a:gd name="connsiteY3" fmla="*/ 1450 h 1254693"/>
                  <a:gd name="connsiteX4" fmla="*/ 748961 w 829689"/>
                  <a:gd name="connsiteY4" fmla="*/ 45970 h 1254693"/>
                  <a:gd name="connsiteX5" fmla="*/ 829689 w 829689"/>
                  <a:gd name="connsiteY5" fmla="*/ 160320 h 1254693"/>
                  <a:gd name="connsiteX6" fmla="*/ 697281 w 829689"/>
                  <a:gd name="connsiteY6" fmla="*/ 140106 h 1254693"/>
                  <a:gd name="connsiteX7" fmla="*/ 716764 w 829689"/>
                  <a:gd name="connsiteY7" fmla="*/ 1165097 h 1254693"/>
                  <a:gd name="connsiteX8" fmla="*/ 358382 w 829689"/>
                  <a:gd name="connsiteY8" fmla="*/ 1254693 h 1254693"/>
                  <a:gd name="connsiteX9" fmla="*/ 0 w 829689"/>
                  <a:gd name="connsiteY9" fmla="*/ 1165097 h 1254693"/>
                  <a:gd name="connsiteX10" fmla="*/ 0 w 829689"/>
                  <a:gd name="connsiteY10" fmla="*/ 91046 h 1254693"/>
                  <a:gd name="connsiteX0" fmla="*/ 0 w 829689"/>
                  <a:gd name="connsiteY0" fmla="*/ 90763 h 1254410"/>
                  <a:gd name="connsiteX1" fmla="*/ 358382 w 829689"/>
                  <a:gd name="connsiteY1" fmla="*/ 180359 h 1254410"/>
                  <a:gd name="connsiteX2" fmla="*/ 716764 w 829689"/>
                  <a:gd name="connsiteY2" fmla="*/ 90763 h 1254410"/>
                  <a:gd name="connsiteX3" fmla="*/ 716764 w 829689"/>
                  <a:gd name="connsiteY3" fmla="*/ 1164814 h 1254410"/>
                  <a:gd name="connsiteX4" fmla="*/ 358382 w 829689"/>
                  <a:gd name="connsiteY4" fmla="*/ 1254410 h 1254410"/>
                  <a:gd name="connsiteX5" fmla="*/ 0 w 829689"/>
                  <a:gd name="connsiteY5" fmla="*/ 1164814 h 1254410"/>
                  <a:gd name="connsiteX6" fmla="*/ 0 w 829689"/>
                  <a:gd name="connsiteY6" fmla="*/ 90763 h 1254410"/>
                  <a:gd name="connsiteX0" fmla="*/ 0 w 829689"/>
                  <a:gd name="connsiteY0" fmla="*/ 90763 h 1254410"/>
                  <a:gd name="connsiteX1" fmla="*/ 358382 w 829689"/>
                  <a:gd name="connsiteY1" fmla="*/ 1167 h 1254410"/>
                  <a:gd name="connsiteX2" fmla="*/ 716764 w 829689"/>
                  <a:gd name="connsiteY2" fmla="*/ 90763 h 1254410"/>
                  <a:gd name="connsiteX3" fmla="*/ 358382 w 829689"/>
                  <a:gd name="connsiteY3" fmla="*/ 180359 h 1254410"/>
                  <a:gd name="connsiteX4" fmla="*/ 0 w 829689"/>
                  <a:gd name="connsiteY4" fmla="*/ 90763 h 1254410"/>
                  <a:gd name="connsiteX0" fmla="*/ 691006 w 829689"/>
                  <a:gd name="connsiteY0" fmla="*/ 113301 h 1254410"/>
                  <a:gd name="connsiteX1" fmla="*/ 358382 w 829689"/>
                  <a:gd name="connsiteY1" fmla="*/ 180359 h 1254410"/>
                  <a:gd name="connsiteX2" fmla="*/ 0 w 829689"/>
                  <a:gd name="connsiteY2" fmla="*/ 90763 h 1254410"/>
                  <a:gd name="connsiteX3" fmla="*/ 358382 w 829689"/>
                  <a:gd name="connsiteY3" fmla="*/ 1167 h 1254410"/>
                  <a:gd name="connsiteX4" fmla="*/ 687786 w 829689"/>
                  <a:gd name="connsiteY4" fmla="*/ 48907 h 1254410"/>
                  <a:gd name="connsiteX5" fmla="*/ 829689 w 829689"/>
                  <a:gd name="connsiteY5" fmla="*/ 160037 h 1254410"/>
                  <a:gd name="connsiteX6" fmla="*/ 697281 w 829689"/>
                  <a:gd name="connsiteY6" fmla="*/ 139823 h 1254410"/>
                  <a:gd name="connsiteX7" fmla="*/ 716764 w 829689"/>
                  <a:gd name="connsiteY7" fmla="*/ 1164814 h 1254410"/>
                  <a:gd name="connsiteX8" fmla="*/ 358382 w 829689"/>
                  <a:gd name="connsiteY8" fmla="*/ 1254410 h 1254410"/>
                  <a:gd name="connsiteX9" fmla="*/ 0 w 829689"/>
                  <a:gd name="connsiteY9" fmla="*/ 1164814 h 1254410"/>
                  <a:gd name="connsiteX10" fmla="*/ 0 w 829689"/>
                  <a:gd name="connsiteY10" fmla="*/ 90763 h 1254410"/>
                  <a:gd name="connsiteX0" fmla="*/ 0 w 781394"/>
                  <a:gd name="connsiteY0" fmla="*/ 90763 h 1254410"/>
                  <a:gd name="connsiteX1" fmla="*/ 358382 w 781394"/>
                  <a:gd name="connsiteY1" fmla="*/ 180359 h 1254410"/>
                  <a:gd name="connsiteX2" fmla="*/ 716764 w 781394"/>
                  <a:gd name="connsiteY2" fmla="*/ 90763 h 1254410"/>
                  <a:gd name="connsiteX3" fmla="*/ 716764 w 781394"/>
                  <a:gd name="connsiteY3" fmla="*/ 1164814 h 1254410"/>
                  <a:gd name="connsiteX4" fmla="*/ 358382 w 781394"/>
                  <a:gd name="connsiteY4" fmla="*/ 1254410 h 1254410"/>
                  <a:gd name="connsiteX5" fmla="*/ 0 w 781394"/>
                  <a:gd name="connsiteY5" fmla="*/ 1164814 h 1254410"/>
                  <a:gd name="connsiteX6" fmla="*/ 0 w 781394"/>
                  <a:gd name="connsiteY6" fmla="*/ 90763 h 1254410"/>
                  <a:gd name="connsiteX0" fmla="*/ 0 w 781394"/>
                  <a:gd name="connsiteY0" fmla="*/ 90763 h 1254410"/>
                  <a:gd name="connsiteX1" fmla="*/ 358382 w 781394"/>
                  <a:gd name="connsiteY1" fmla="*/ 1167 h 1254410"/>
                  <a:gd name="connsiteX2" fmla="*/ 716764 w 781394"/>
                  <a:gd name="connsiteY2" fmla="*/ 90763 h 1254410"/>
                  <a:gd name="connsiteX3" fmla="*/ 358382 w 781394"/>
                  <a:gd name="connsiteY3" fmla="*/ 180359 h 1254410"/>
                  <a:gd name="connsiteX4" fmla="*/ 0 w 781394"/>
                  <a:gd name="connsiteY4" fmla="*/ 90763 h 1254410"/>
                  <a:gd name="connsiteX0" fmla="*/ 691006 w 781394"/>
                  <a:gd name="connsiteY0" fmla="*/ 113301 h 1254410"/>
                  <a:gd name="connsiteX1" fmla="*/ 358382 w 781394"/>
                  <a:gd name="connsiteY1" fmla="*/ 180359 h 1254410"/>
                  <a:gd name="connsiteX2" fmla="*/ 0 w 781394"/>
                  <a:gd name="connsiteY2" fmla="*/ 90763 h 1254410"/>
                  <a:gd name="connsiteX3" fmla="*/ 358382 w 781394"/>
                  <a:gd name="connsiteY3" fmla="*/ 1167 h 1254410"/>
                  <a:gd name="connsiteX4" fmla="*/ 687786 w 781394"/>
                  <a:gd name="connsiteY4" fmla="*/ 48907 h 1254410"/>
                  <a:gd name="connsiteX5" fmla="*/ 781394 w 781394"/>
                  <a:gd name="connsiteY5" fmla="*/ 127840 h 1254410"/>
                  <a:gd name="connsiteX6" fmla="*/ 697281 w 781394"/>
                  <a:gd name="connsiteY6" fmla="*/ 139823 h 1254410"/>
                  <a:gd name="connsiteX7" fmla="*/ 716764 w 781394"/>
                  <a:gd name="connsiteY7" fmla="*/ 1164814 h 1254410"/>
                  <a:gd name="connsiteX8" fmla="*/ 358382 w 781394"/>
                  <a:gd name="connsiteY8" fmla="*/ 1254410 h 1254410"/>
                  <a:gd name="connsiteX9" fmla="*/ 0 w 781394"/>
                  <a:gd name="connsiteY9" fmla="*/ 1164814 h 1254410"/>
                  <a:gd name="connsiteX10" fmla="*/ 0 w 781394"/>
                  <a:gd name="connsiteY10" fmla="*/ 90763 h 1254410"/>
                  <a:gd name="connsiteX0" fmla="*/ 0 w 781394"/>
                  <a:gd name="connsiteY0" fmla="*/ 90168 h 1253815"/>
                  <a:gd name="connsiteX1" fmla="*/ 358382 w 781394"/>
                  <a:gd name="connsiteY1" fmla="*/ 179764 h 1253815"/>
                  <a:gd name="connsiteX2" fmla="*/ 716764 w 781394"/>
                  <a:gd name="connsiteY2" fmla="*/ 90168 h 1253815"/>
                  <a:gd name="connsiteX3" fmla="*/ 716764 w 781394"/>
                  <a:gd name="connsiteY3" fmla="*/ 1164219 h 1253815"/>
                  <a:gd name="connsiteX4" fmla="*/ 358382 w 781394"/>
                  <a:gd name="connsiteY4" fmla="*/ 1253815 h 1253815"/>
                  <a:gd name="connsiteX5" fmla="*/ 0 w 781394"/>
                  <a:gd name="connsiteY5" fmla="*/ 1164219 h 1253815"/>
                  <a:gd name="connsiteX6" fmla="*/ 0 w 781394"/>
                  <a:gd name="connsiteY6" fmla="*/ 90168 h 1253815"/>
                  <a:gd name="connsiteX0" fmla="*/ 0 w 781394"/>
                  <a:gd name="connsiteY0" fmla="*/ 90168 h 1253815"/>
                  <a:gd name="connsiteX1" fmla="*/ 358382 w 781394"/>
                  <a:gd name="connsiteY1" fmla="*/ 572 h 1253815"/>
                  <a:gd name="connsiteX2" fmla="*/ 716764 w 781394"/>
                  <a:gd name="connsiteY2" fmla="*/ 90168 h 1253815"/>
                  <a:gd name="connsiteX3" fmla="*/ 358382 w 781394"/>
                  <a:gd name="connsiteY3" fmla="*/ 179764 h 1253815"/>
                  <a:gd name="connsiteX4" fmla="*/ 0 w 781394"/>
                  <a:gd name="connsiteY4" fmla="*/ 90168 h 1253815"/>
                  <a:gd name="connsiteX0" fmla="*/ 691006 w 781394"/>
                  <a:gd name="connsiteY0" fmla="*/ 112706 h 1253815"/>
                  <a:gd name="connsiteX1" fmla="*/ 358382 w 781394"/>
                  <a:gd name="connsiteY1" fmla="*/ 179764 h 1253815"/>
                  <a:gd name="connsiteX2" fmla="*/ 0 w 781394"/>
                  <a:gd name="connsiteY2" fmla="*/ 90168 h 1253815"/>
                  <a:gd name="connsiteX3" fmla="*/ 358382 w 781394"/>
                  <a:gd name="connsiteY3" fmla="*/ 572 h 1253815"/>
                  <a:gd name="connsiteX4" fmla="*/ 691006 w 781394"/>
                  <a:gd name="connsiteY4" fmla="*/ 57971 h 1253815"/>
                  <a:gd name="connsiteX5" fmla="*/ 781394 w 781394"/>
                  <a:gd name="connsiteY5" fmla="*/ 127245 h 1253815"/>
                  <a:gd name="connsiteX6" fmla="*/ 697281 w 781394"/>
                  <a:gd name="connsiteY6" fmla="*/ 139228 h 1253815"/>
                  <a:gd name="connsiteX7" fmla="*/ 716764 w 781394"/>
                  <a:gd name="connsiteY7" fmla="*/ 1164219 h 1253815"/>
                  <a:gd name="connsiteX8" fmla="*/ 358382 w 781394"/>
                  <a:gd name="connsiteY8" fmla="*/ 1253815 h 1253815"/>
                  <a:gd name="connsiteX9" fmla="*/ 0 w 781394"/>
                  <a:gd name="connsiteY9" fmla="*/ 1164219 h 1253815"/>
                  <a:gd name="connsiteX10" fmla="*/ 0 w 781394"/>
                  <a:gd name="connsiteY10" fmla="*/ 90168 h 125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1394" h="1253815" stroke="0" extrusionOk="0">
                    <a:moveTo>
                      <a:pt x="0" y="90168"/>
                    </a:moveTo>
                    <a:cubicBezTo>
                      <a:pt x="0" y="139651"/>
                      <a:pt x="160453" y="179764"/>
                      <a:pt x="358382" y="179764"/>
                    </a:cubicBezTo>
                    <a:cubicBezTo>
                      <a:pt x="556311" y="179764"/>
                      <a:pt x="716764" y="139651"/>
                      <a:pt x="716764" y="90168"/>
                    </a:cubicBezTo>
                    <a:lnTo>
                      <a:pt x="716764" y="1164219"/>
                    </a:lnTo>
                    <a:cubicBezTo>
                      <a:pt x="716764" y="1213702"/>
                      <a:pt x="556311" y="1253815"/>
                      <a:pt x="358382" y="1253815"/>
                    </a:cubicBezTo>
                    <a:cubicBezTo>
                      <a:pt x="160453" y="1253815"/>
                      <a:pt x="0" y="1213702"/>
                      <a:pt x="0" y="1164219"/>
                    </a:cubicBezTo>
                    <a:lnTo>
                      <a:pt x="0" y="90168"/>
                    </a:lnTo>
                    <a:close/>
                  </a:path>
                  <a:path w="781394" h="1253815" fill="lighten" stroke="0" extrusionOk="0">
                    <a:moveTo>
                      <a:pt x="0" y="90168"/>
                    </a:moveTo>
                    <a:cubicBezTo>
                      <a:pt x="0" y="40685"/>
                      <a:pt x="160453" y="572"/>
                      <a:pt x="358382" y="572"/>
                    </a:cubicBezTo>
                    <a:cubicBezTo>
                      <a:pt x="556311" y="572"/>
                      <a:pt x="716764" y="40685"/>
                      <a:pt x="716764" y="90168"/>
                    </a:cubicBezTo>
                    <a:cubicBezTo>
                      <a:pt x="716764" y="139651"/>
                      <a:pt x="556311" y="179764"/>
                      <a:pt x="358382" y="179764"/>
                    </a:cubicBezTo>
                    <a:cubicBezTo>
                      <a:pt x="160453" y="179764"/>
                      <a:pt x="0" y="139651"/>
                      <a:pt x="0" y="90168"/>
                    </a:cubicBezTo>
                    <a:close/>
                  </a:path>
                  <a:path w="781394" h="1253815" fill="none" extrusionOk="0">
                    <a:moveTo>
                      <a:pt x="691006" y="112706"/>
                    </a:moveTo>
                    <a:cubicBezTo>
                      <a:pt x="691006" y="162189"/>
                      <a:pt x="473550" y="183520"/>
                      <a:pt x="358382" y="179764"/>
                    </a:cubicBezTo>
                    <a:cubicBezTo>
                      <a:pt x="243214" y="176008"/>
                      <a:pt x="0" y="139651"/>
                      <a:pt x="0" y="90168"/>
                    </a:cubicBezTo>
                    <a:cubicBezTo>
                      <a:pt x="0" y="40685"/>
                      <a:pt x="243214" y="5938"/>
                      <a:pt x="358382" y="572"/>
                    </a:cubicBezTo>
                    <a:cubicBezTo>
                      <a:pt x="473550" y="-4794"/>
                      <a:pt x="631303" y="28638"/>
                      <a:pt x="691006" y="57971"/>
                    </a:cubicBezTo>
                    <a:cubicBezTo>
                      <a:pt x="750709" y="87304"/>
                      <a:pt x="781421" y="108336"/>
                      <a:pt x="781394" y="127245"/>
                    </a:cubicBezTo>
                    <a:cubicBezTo>
                      <a:pt x="739510" y="130056"/>
                      <a:pt x="745549" y="122727"/>
                      <a:pt x="697281" y="139228"/>
                    </a:cubicBezTo>
                    <a:cubicBezTo>
                      <a:pt x="697336" y="459427"/>
                      <a:pt x="716709" y="844020"/>
                      <a:pt x="716764" y="1164219"/>
                    </a:cubicBezTo>
                    <a:cubicBezTo>
                      <a:pt x="716764" y="1213702"/>
                      <a:pt x="556311" y="1253815"/>
                      <a:pt x="358382" y="1253815"/>
                    </a:cubicBezTo>
                    <a:cubicBezTo>
                      <a:pt x="160453" y="1253815"/>
                      <a:pt x="0" y="1213702"/>
                      <a:pt x="0" y="1164219"/>
                    </a:cubicBezTo>
                    <a:lnTo>
                      <a:pt x="0" y="90168"/>
                    </a:lnTo>
                  </a:path>
                </a:pathLst>
              </a:custGeom>
              <a:solidFill>
                <a:srgbClr val="FFFFFF">
                  <a:alpha val="60000"/>
                </a:srgbClr>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1" name="Group 290">
                <a:extLst>
                  <a:ext uri="{FF2B5EF4-FFF2-40B4-BE49-F238E27FC236}">
                    <a16:creationId xmlns:a16="http://schemas.microsoft.com/office/drawing/2014/main" id="{967CF4E4-9965-94E4-E6C5-686FD89DB972}"/>
                  </a:ext>
                </a:extLst>
              </p:cNvPr>
              <p:cNvGrpSpPr/>
              <p:nvPr/>
            </p:nvGrpSpPr>
            <p:grpSpPr>
              <a:xfrm>
                <a:off x="3406267" y="3146070"/>
                <a:ext cx="145038" cy="787695"/>
                <a:chOff x="10483649" y="2745252"/>
                <a:chExt cx="181175" cy="983953"/>
              </a:xfrm>
              <a:effectLst>
                <a:glow rad="12700">
                  <a:schemeClr val="bg1">
                    <a:lumMod val="50000"/>
                    <a:alpha val="50000"/>
                  </a:schemeClr>
                </a:glow>
              </a:effectLst>
            </p:grpSpPr>
            <p:sp>
              <p:nvSpPr>
                <p:cNvPr id="300" name="Freeform 299">
                  <a:extLst>
                    <a:ext uri="{FF2B5EF4-FFF2-40B4-BE49-F238E27FC236}">
                      <a16:creationId xmlns:a16="http://schemas.microsoft.com/office/drawing/2014/main" id="{C26E1DAE-AB21-0F93-FB9D-5916D2A1B367}"/>
                    </a:ext>
                  </a:extLst>
                </p:cNvPr>
                <p:cNvSpPr/>
                <p:nvPr/>
              </p:nvSpPr>
              <p:spPr>
                <a:xfrm>
                  <a:off x="10483653" y="3520013"/>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Freeform 300">
                  <a:extLst>
                    <a:ext uri="{FF2B5EF4-FFF2-40B4-BE49-F238E27FC236}">
                      <a16:creationId xmlns:a16="http://schemas.microsoft.com/office/drawing/2014/main" id="{B0282557-49F5-C2A1-976F-082E5DB19A71}"/>
                    </a:ext>
                  </a:extLst>
                </p:cNvPr>
                <p:cNvSpPr/>
                <p:nvPr/>
              </p:nvSpPr>
              <p:spPr>
                <a:xfrm>
                  <a:off x="10483652" y="3610199"/>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Freeform 301">
                  <a:extLst>
                    <a:ext uri="{FF2B5EF4-FFF2-40B4-BE49-F238E27FC236}">
                      <a16:creationId xmlns:a16="http://schemas.microsoft.com/office/drawing/2014/main" id="{5D52CD5D-03A4-ABDA-A0F0-D8DA4804A0EC}"/>
                    </a:ext>
                  </a:extLst>
                </p:cNvPr>
                <p:cNvSpPr/>
                <p:nvPr/>
              </p:nvSpPr>
              <p:spPr>
                <a:xfrm>
                  <a:off x="10483651" y="3686817"/>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Freeform 302">
                  <a:extLst>
                    <a:ext uri="{FF2B5EF4-FFF2-40B4-BE49-F238E27FC236}">
                      <a16:creationId xmlns:a16="http://schemas.microsoft.com/office/drawing/2014/main" id="{A7EFAD35-2F00-0211-7F69-0484907BEF8C}"/>
                    </a:ext>
                  </a:extLst>
                </p:cNvPr>
                <p:cNvSpPr/>
                <p:nvPr/>
              </p:nvSpPr>
              <p:spPr>
                <a:xfrm>
                  <a:off x="10483650" y="3432688"/>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Freeform 303">
                  <a:extLst>
                    <a:ext uri="{FF2B5EF4-FFF2-40B4-BE49-F238E27FC236}">
                      <a16:creationId xmlns:a16="http://schemas.microsoft.com/office/drawing/2014/main" id="{B435C5CF-DC90-01BD-2573-43F115AA6F42}"/>
                    </a:ext>
                  </a:extLst>
                </p:cNvPr>
                <p:cNvSpPr/>
                <p:nvPr/>
              </p:nvSpPr>
              <p:spPr>
                <a:xfrm>
                  <a:off x="10483649" y="3343544"/>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Freeform 306">
                  <a:extLst>
                    <a:ext uri="{FF2B5EF4-FFF2-40B4-BE49-F238E27FC236}">
                      <a16:creationId xmlns:a16="http://schemas.microsoft.com/office/drawing/2014/main" id="{F0A01807-FB80-8580-D1E7-853B4F443ACC}"/>
                    </a:ext>
                  </a:extLst>
                </p:cNvPr>
                <p:cNvSpPr/>
                <p:nvPr/>
              </p:nvSpPr>
              <p:spPr>
                <a:xfrm>
                  <a:off x="10483649" y="3253334"/>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reeform 307">
                  <a:extLst>
                    <a:ext uri="{FF2B5EF4-FFF2-40B4-BE49-F238E27FC236}">
                      <a16:creationId xmlns:a16="http://schemas.microsoft.com/office/drawing/2014/main" id="{C41AD88F-D16A-9BB4-6FF6-D990FAEF3EDF}"/>
                    </a:ext>
                  </a:extLst>
                </p:cNvPr>
                <p:cNvSpPr/>
                <p:nvPr/>
              </p:nvSpPr>
              <p:spPr>
                <a:xfrm>
                  <a:off x="10483653" y="3011931"/>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Freeform 317">
                  <a:extLst>
                    <a:ext uri="{FF2B5EF4-FFF2-40B4-BE49-F238E27FC236}">
                      <a16:creationId xmlns:a16="http://schemas.microsoft.com/office/drawing/2014/main" id="{202599F6-FA07-7052-9DEC-9FE46DE7FF13}"/>
                    </a:ext>
                  </a:extLst>
                </p:cNvPr>
                <p:cNvSpPr/>
                <p:nvPr/>
              </p:nvSpPr>
              <p:spPr>
                <a:xfrm>
                  <a:off x="10483652" y="3102117"/>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Freeform 318">
                  <a:extLst>
                    <a:ext uri="{FF2B5EF4-FFF2-40B4-BE49-F238E27FC236}">
                      <a16:creationId xmlns:a16="http://schemas.microsoft.com/office/drawing/2014/main" id="{52B3B19D-B316-12BD-040B-BDD58019BF6A}"/>
                    </a:ext>
                  </a:extLst>
                </p:cNvPr>
                <p:cNvSpPr/>
                <p:nvPr/>
              </p:nvSpPr>
              <p:spPr>
                <a:xfrm>
                  <a:off x="10483651" y="3178735"/>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Freeform 319">
                  <a:extLst>
                    <a:ext uri="{FF2B5EF4-FFF2-40B4-BE49-F238E27FC236}">
                      <a16:creationId xmlns:a16="http://schemas.microsoft.com/office/drawing/2014/main" id="{A22F67AA-F2A9-95A3-8C50-DDF7C314B00C}"/>
                    </a:ext>
                  </a:extLst>
                </p:cNvPr>
                <p:cNvSpPr/>
                <p:nvPr/>
              </p:nvSpPr>
              <p:spPr>
                <a:xfrm>
                  <a:off x="10483650" y="2924606"/>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Freeform 320">
                  <a:extLst>
                    <a:ext uri="{FF2B5EF4-FFF2-40B4-BE49-F238E27FC236}">
                      <a16:creationId xmlns:a16="http://schemas.microsoft.com/office/drawing/2014/main" id="{91FE4A26-0DC8-E75A-2A09-D0B011FB768B}"/>
                    </a:ext>
                  </a:extLst>
                </p:cNvPr>
                <p:cNvSpPr/>
                <p:nvPr/>
              </p:nvSpPr>
              <p:spPr>
                <a:xfrm>
                  <a:off x="10483649" y="2835462"/>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Freeform 321">
                  <a:extLst>
                    <a:ext uri="{FF2B5EF4-FFF2-40B4-BE49-F238E27FC236}">
                      <a16:creationId xmlns:a16="http://schemas.microsoft.com/office/drawing/2014/main" id="{8AD2913F-508E-6565-0DC7-24D8BF386C9D}"/>
                    </a:ext>
                  </a:extLst>
                </p:cNvPr>
                <p:cNvSpPr/>
                <p:nvPr/>
              </p:nvSpPr>
              <p:spPr>
                <a:xfrm>
                  <a:off x="10483649" y="2745252"/>
                  <a:ext cx="181171" cy="42388"/>
                </a:xfrm>
                <a:custGeom>
                  <a:avLst/>
                  <a:gdLst>
                    <a:gd name="connsiteX0" fmla="*/ 0 w 336550"/>
                    <a:gd name="connsiteY0" fmla="*/ 0 h 64793"/>
                    <a:gd name="connsiteX1" fmla="*/ 228600 w 336550"/>
                    <a:gd name="connsiteY1" fmla="*/ 60325 h 64793"/>
                    <a:gd name="connsiteX2" fmla="*/ 336550 w 336550"/>
                    <a:gd name="connsiteY2" fmla="*/ 60325 h 64793"/>
                    <a:gd name="connsiteX3" fmla="*/ 336550 w 336550"/>
                    <a:gd name="connsiteY3" fmla="*/ 60325 h 64793"/>
                    <a:gd name="connsiteX4" fmla="*/ 336550 w 336550"/>
                    <a:gd name="connsiteY4" fmla="*/ 60325 h 64793"/>
                    <a:gd name="connsiteX0" fmla="*/ 0 w 336550"/>
                    <a:gd name="connsiteY0" fmla="*/ 0 h 60325"/>
                    <a:gd name="connsiteX1" fmla="*/ 336550 w 336550"/>
                    <a:gd name="connsiteY1" fmla="*/ 60325 h 60325"/>
                    <a:gd name="connsiteX2" fmla="*/ 336550 w 336550"/>
                    <a:gd name="connsiteY2" fmla="*/ 60325 h 60325"/>
                    <a:gd name="connsiteX3" fmla="*/ 336550 w 336550"/>
                    <a:gd name="connsiteY3" fmla="*/ 60325 h 60325"/>
                    <a:gd name="connsiteX0" fmla="*/ 0 w 336550"/>
                    <a:gd name="connsiteY0" fmla="*/ 0 h 60401"/>
                    <a:gd name="connsiteX1" fmla="*/ 336550 w 336550"/>
                    <a:gd name="connsiteY1" fmla="*/ 60325 h 60401"/>
                    <a:gd name="connsiteX2" fmla="*/ 336550 w 336550"/>
                    <a:gd name="connsiteY2" fmla="*/ 60325 h 60401"/>
                    <a:gd name="connsiteX3" fmla="*/ 336550 w 336550"/>
                    <a:gd name="connsiteY3" fmla="*/ 60325 h 60401"/>
                    <a:gd name="connsiteX0" fmla="*/ 0 w 336550"/>
                    <a:gd name="connsiteY0" fmla="*/ 0 h 60575"/>
                    <a:gd name="connsiteX1" fmla="*/ 336550 w 336550"/>
                    <a:gd name="connsiteY1" fmla="*/ 60325 h 60575"/>
                    <a:gd name="connsiteX2" fmla="*/ 336550 w 336550"/>
                    <a:gd name="connsiteY2" fmla="*/ 60325 h 60575"/>
                    <a:gd name="connsiteX3" fmla="*/ 336550 w 336550"/>
                    <a:gd name="connsiteY3" fmla="*/ 60325 h 60575"/>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531"/>
                    <a:gd name="connsiteX1" fmla="*/ 336550 w 336550"/>
                    <a:gd name="connsiteY1" fmla="*/ 60325 h 60531"/>
                    <a:gd name="connsiteX2" fmla="*/ 336550 w 336550"/>
                    <a:gd name="connsiteY2" fmla="*/ 60325 h 60531"/>
                    <a:gd name="connsiteX3" fmla="*/ 336550 w 336550"/>
                    <a:gd name="connsiteY3" fmla="*/ 60325 h 60531"/>
                    <a:gd name="connsiteX0" fmla="*/ 0 w 336550"/>
                    <a:gd name="connsiteY0" fmla="*/ 0 h 60693"/>
                    <a:gd name="connsiteX1" fmla="*/ 336550 w 336550"/>
                    <a:gd name="connsiteY1" fmla="*/ 60325 h 60693"/>
                    <a:gd name="connsiteX2" fmla="*/ 336550 w 336550"/>
                    <a:gd name="connsiteY2" fmla="*/ 60325 h 60693"/>
                    <a:gd name="connsiteX3" fmla="*/ 336550 w 336550"/>
                    <a:gd name="connsiteY3" fmla="*/ 60325 h 60693"/>
                    <a:gd name="connsiteX0" fmla="*/ 0 w 336550"/>
                    <a:gd name="connsiteY0" fmla="*/ 0 h 60866"/>
                    <a:gd name="connsiteX1" fmla="*/ 336550 w 336550"/>
                    <a:gd name="connsiteY1" fmla="*/ 60325 h 60866"/>
                    <a:gd name="connsiteX2" fmla="*/ 336550 w 336550"/>
                    <a:gd name="connsiteY2" fmla="*/ 60325 h 60866"/>
                    <a:gd name="connsiteX3" fmla="*/ 336550 w 336550"/>
                    <a:gd name="connsiteY3" fmla="*/ 60325 h 60866"/>
                    <a:gd name="connsiteX0" fmla="*/ 0 w 336550"/>
                    <a:gd name="connsiteY0" fmla="*/ 0 h 60866"/>
                    <a:gd name="connsiteX1" fmla="*/ 336550 w 336550"/>
                    <a:gd name="connsiteY1" fmla="*/ 60325 h 60866"/>
                    <a:gd name="connsiteX2" fmla="*/ 336550 w 336550"/>
                    <a:gd name="connsiteY2" fmla="*/ 60325 h 60866"/>
                    <a:gd name="connsiteX3" fmla="*/ 239866 w 336550"/>
                    <a:gd name="connsiteY3" fmla="*/ 56121 h 60866"/>
                    <a:gd name="connsiteX0" fmla="*/ 0 w 336550"/>
                    <a:gd name="connsiteY0" fmla="*/ 0 h 60866"/>
                    <a:gd name="connsiteX1" fmla="*/ 336550 w 336550"/>
                    <a:gd name="connsiteY1" fmla="*/ 60325 h 60866"/>
                    <a:gd name="connsiteX2" fmla="*/ 239866 w 336550"/>
                    <a:gd name="connsiteY2" fmla="*/ 56121 h 60866"/>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 name="connsiteX0" fmla="*/ 0 w 239866"/>
                    <a:gd name="connsiteY0" fmla="*/ 0 h 56121"/>
                    <a:gd name="connsiteX1" fmla="*/ 239866 w 239866"/>
                    <a:gd name="connsiteY1" fmla="*/ 56121 h 56121"/>
                  </a:gdLst>
                  <a:ahLst/>
                  <a:cxnLst>
                    <a:cxn ang="0">
                      <a:pos x="connsiteX0" y="connsiteY0"/>
                    </a:cxn>
                    <a:cxn ang="0">
                      <a:pos x="connsiteX1" y="connsiteY1"/>
                    </a:cxn>
                  </a:cxnLst>
                  <a:rect l="l" t="t" r="r" b="b"/>
                  <a:pathLst>
                    <a:path w="239866" h="56121">
                      <a:moveTo>
                        <a:pt x="0" y="0"/>
                      </a:moveTo>
                      <a:cubicBezTo>
                        <a:pt x="84159" y="48132"/>
                        <a:pt x="122079" y="54229"/>
                        <a:pt x="239866" y="56121"/>
                      </a:cubicBezTo>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8" name="Rounded Rectangle 297">
                <a:extLst>
                  <a:ext uri="{FF2B5EF4-FFF2-40B4-BE49-F238E27FC236}">
                    <a16:creationId xmlns:a16="http://schemas.microsoft.com/office/drawing/2014/main" id="{3F3486C6-2A72-490F-05FC-FDC06F906A90}"/>
                  </a:ext>
                </a:extLst>
              </p:cNvPr>
              <p:cNvSpPr/>
              <p:nvPr/>
            </p:nvSpPr>
            <p:spPr>
              <a:xfrm>
                <a:off x="3604682" y="3474791"/>
                <a:ext cx="282131" cy="255533"/>
              </a:xfrm>
              <a:prstGeom prst="roundRect">
                <a:avLst/>
              </a:prstGeom>
              <a:solidFill>
                <a:schemeClr val="bg1"/>
              </a:solidFill>
              <a:ln>
                <a:solidFill>
                  <a:srgbClr val="000000"/>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7" name="TextBox 286">
              <a:extLst>
                <a:ext uri="{FF2B5EF4-FFF2-40B4-BE49-F238E27FC236}">
                  <a16:creationId xmlns:a16="http://schemas.microsoft.com/office/drawing/2014/main" id="{D02CF2A1-95D0-C5C0-4A1F-BDFFDC6A47F7}"/>
                </a:ext>
              </a:extLst>
            </p:cNvPr>
            <p:cNvSpPr txBox="1"/>
            <p:nvPr/>
          </p:nvSpPr>
          <p:spPr>
            <a:xfrm>
              <a:off x="3270458" y="2230983"/>
              <a:ext cx="1011046" cy="584775"/>
            </a:xfrm>
            <a:prstGeom prst="rect">
              <a:avLst/>
            </a:prstGeom>
            <a:noFill/>
          </p:spPr>
          <p:txBody>
            <a:bodyPr wrap="none" rtlCol="0">
              <a:spAutoFit/>
            </a:bodyPr>
            <a:lstStyle/>
            <a:p>
              <a:r>
                <a:rPr lang="en-US" sz="3200" b="1" dirty="0">
                  <a:latin typeface="Arial Black" panose="020B0604020202020204" pitchFamily="34" charset="0"/>
                  <a:cs typeface="Arial Black" panose="020B0604020202020204" pitchFamily="34" charset="0"/>
                </a:rPr>
                <a:t>Lab</a:t>
              </a:r>
            </a:p>
          </p:txBody>
        </p:sp>
      </p:grpSp>
      <p:pic>
        <p:nvPicPr>
          <p:cNvPr id="327" name="Picture 326">
            <a:extLst>
              <a:ext uri="{FF2B5EF4-FFF2-40B4-BE49-F238E27FC236}">
                <a16:creationId xmlns:a16="http://schemas.microsoft.com/office/drawing/2014/main" id="{7984E66C-8CC7-48DA-DF0D-32D258D71E0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89463" l="8122" r="94289">
                        <a14:foregroundMark x1="15102" y1="62397" x2="15102" y2="62397"/>
                        <a14:foregroundMark x1="8122" y1="39876" x2="8122" y2="39876"/>
                        <a14:foregroundMark x1="53046" y1="18388" x2="53046" y2="18388"/>
                        <a14:foregroundMark x1="53934" y1="21901" x2="53934" y2="21901"/>
                        <a14:foregroundMark x1="56345" y1="23347" x2="56345" y2="23347"/>
                        <a14:foregroundMark x1="57614" y1="24793" x2="57614" y2="24793"/>
                        <a14:foregroundMark x1="59391" y1="26653" x2="59391" y2="2665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9137" y1="27273" x2="59137" y2="27273"/>
                        <a14:foregroundMark x1="54949" y1="45661" x2="54949" y2="45661"/>
                        <a14:foregroundMark x1="77030" y1="11157" x2="77030" y2="11157"/>
                        <a14:foregroundMark x1="92005" y1="11983" x2="92005" y2="11983"/>
                        <a14:foregroundMark x1="76142" y1="11570" x2="76142" y2="11570"/>
                        <a14:foregroundMark x1="76142" y1="11570" x2="76142" y2="11570"/>
                        <a14:foregroundMark x1="74365" y1="17355" x2="74365" y2="17355"/>
                        <a14:foregroundMark x1="46827" y1="15909" x2="46827" y2="15909"/>
                        <a14:foregroundMark x1="94416" y1="11570" x2="94416" y2="11570"/>
                        <a14:foregroundMark x1="39594" y1="9091" x2="39594" y2="9091"/>
                        <a14:foregroundMark x1="78807" y1="11157" x2="78807" y2="11157"/>
                        <a14:foregroundMark x1="79695" y1="11157" x2="79695" y2="11157"/>
                        <a14:foregroundMark x1="79695" y1="11983" x2="79695" y2="11983"/>
                        <a14:foregroundMark x1="80711" y1="9711" x2="80711" y2="9711"/>
                        <a14:foregroundMark x1="80711" y1="9711" x2="80711" y2="9711"/>
                        <a14:foregroundMark x1="78807" y1="9711" x2="78807" y2="9711"/>
                        <a14:foregroundMark x1="78807" y1="9711" x2="78807" y2="9711"/>
                        <a14:foregroundMark x1="78807" y1="9711" x2="78807" y2="9711"/>
                        <a14:foregroundMark x1="78807" y1="9711" x2="78807" y2="9711"/>
                      </a14:backgroundRemoval>
                    </a14:imgEffect>
                  </a14:imgLayer>
                </a14:imgProps>
              </a:ext>
            </a:extLst>
          </a:blip>
          <a:stretch>
            <a:fillRect/>
          </a:stretch>
        </p:blipFill>
        <p:spPr>
          <a:xfrm>
            <a:off x="2825517" y="123331"/>
            <a:ext cx="3291896" cy="2021926"/>
          </a:xfrm>
          <a:prstGeom prst="rect">
            <a:avLst/>
          </a:prstGeom>
        </p:spPr>
      </p:pic>
      <p:sp>
        <p:nvSpPr>
          <p:cNvPr id="4" name="Right Arrow 3">
            <a:extLst>
              <a:ext uri="{FF2B5EF4-FFF2-40B4-BE49-F238E27FC236}">
                <a16:creationId xmlns:a16="http://schemas.microsoft.com/office/drawing/2014/main" id="{CB1B33AA-830F-498A-092C-22FA7A2A38B1}"/>
              </a:ext>
            </a:extLst>
          </p:cNvPr>
          <p:cNvSpPr/>
          <p:nvPr/>
        </p:nvSpPr>
        <p:spPr>
          <a:xfrm rot="10800000">
            <a:off x="8437693" y="5500607"/>
            <a:ext cx="988482" cy="731300"/>
          </a:xfrm>
          <a:prstGeom prst="rightArrow">
            <a:avLst/>
          </a:prstGeom>
          <a:solidFill>
            <a:srgbClr val="86C03D"/>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5116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D05A3E-C7FA-786B-AF1F-D36AB874B6D6}"/>
              </a:ext>
            </a:extLst>
          </p:cNvPr>
          <p:cNvPicPr>
            <a:picLocks noChangeAspect="1"/>
          </p:cNvPicPr>
          <p:nvPr/>
        </p:nvPicPr>
        <p:blipFill rotWithShape="1">
          <a:blip r:embed="rId3"/>
          <a:srcRect b="28160"/>
          <a:stretch/>
        </p:blipFill>
        <p:spPr>
          <a:xfrm>
            <a:off x="416417" y="131887"/>
            <a:ext cx="7011729" cy="5927985"/>
          </a:xfrm>
          <a:prstGeom prst="rect">
            <a:avLst/>
          </a:prstGeom>
        </p:spPr>
      </p:pic>
      <p:sp>
        <p:nvSpPr>
          <p:cNvPr id="6" name="Rectangle 5">
            <a:extLst>
              <a:ext uri="{FF2B5EF4-FFF2-40B4-BE49-F238E27FC236}">
                <a16:creationId xmlns:a16="http://schemas.microsoft.com/office/drawing/2014/main" id="{8F23CBF0-7D0B-014D-BC59-7316901FAF58}"/>
              </a:ext>
            </a:extLst>
          </p:cNvPr>
          <p:cNvSpPr/>
          <p:nvPr/>
        </p:nvSpPr>
        <p:spPr>
          <a:xfrm>
            <a:off x="493877" y="2702511"/>
            <a:ext cx="710817" cy="161096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B9DB0D8-B5FE-86F5-4A3E-33ABEDC9E0A7}"/>
              </a:ext>
            </a:extLst>
          </p:cNvPr>
          <p:cNvSpPr/>
          <p:nvPr/>
        </p:nvSpPr>
        <p:spPr>
          <a:xfrm>
            <a:off x="6884894" y="3035580"/>
            <a:ext cx="710817" cy="161096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2B5CAA-EFAB-AD3A-361F-9F978365D0E7}"/>
              </a:ext>
            </a:extLst>
          </p:cNvPr>
          <p:cNvSpPr/>
          <p:nvPr/>
        </p:nvSpPr>
        <p:spPr>
          <a:xfrm>
            <a:off x="5905999" y="213479"/>
            <a:ext cx="1491621" cy="14087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A65FD4C-6B5D-2DB3-49A4-1C2B2D7DED5D}"/>
              </a:ext>
            </a:extLst>
          </p:cNvPr>
          <p:cNvSpPr/>
          <p:nvPr/>
        </p:nvSpPr>
        <p:spPr>
          <a:xfrm>
            <a:off x="397367" y="6275188"/>
            <a:ext cx="8708065" cy="369332"/>
          </a:xfrm>
          <a:prstGeom prst="rect">
            <a:avLst/>
          </a:prstGeom>
        </p:spPr>
        <p:txBody>
          <a:bodyPr wrap="square">
            <a:spAutoFit/>
          </a:bodyPr>
          <a:lstStyle/>
          <a:p>
            <a:r>
              <a:rPr lang="en-US" b="1" dirty="0"/>
              <a:t>Source: </a:t>
            </a:r>
            <a:r>
              <a:rPr lang="en-US" dirty="0">
                <a:hlinkClick r:id="rId4"/>
              </a:rPr>
              <a:t>https://www.medscape.com/features/slideshow/public/ehr2016#page=8</a:t>
            </a:r>
            <a:endParaRPr lang="en-US" dirty="0"/>
          </a:p>
        </p:txBody>
      </p:sp>
      <p:grpSp>
        <p:nvGrpSpPr>
          <p:cNvPr id="20" name="Group 19">
            <a:extLst>
              <a:ext uri="{FF2B5EF4-FFF2-40B4-BE49-F238E27FC236}">
                <a16:creationId xmlns:a16="http://schemas.microsoft.com/office/drawing/2014/main" id="{CD9B6CD8-B2B5-ADC8-E07E-CFF5993DCB0E}"/>
              </a:ext>
            </a:extLst>
          </p:cNvPr>
          <p:cNvGrpSpPr/>
          <p:nvPr/>
        </p:nvGrpSpPr>
        <p:grpSpPr>
          <a:xfrm>
            <a:off x="6651810" y="1455908"/>
            <a:ext cx="1777500" cy="1015663"/>
            <a:chOff x="6562165" y="1515868"/>
            <a:chExt cx="1777500" cy="1015663"/>
          </a:xfrm>
        </p:grpSpPr>
        <p:cxnSp>
          <p:nvCxnSpPr>
            <p:cNvPr id="12" name="Straight Arrow Connector 11">
              <a:extLst>
                <a:ext uri="{FF2B5EF4-FFF2-40B4-BE49-F238E27FC236}">
                  <a16:creationId xmlns:a16="http://schemas.microsoft.com/office/drawing/2014/main" id="{EEF6D120-CABA-5FCB-64C7-3C037BAF6956}"/>
                </a:ext>
              </a:extLst>
            </p:cNvPr>
            <p:cNvCxnSpPr>
              <a:cxnSpLocks/>
            </p:cNvCxnSpPr>
            <p:nvPr/>
          </p:nvCxnSpPr>
          <p:spPr>
            <a:xfrm flipH="1">
              <a:off x="6562165" y="2061884"/>
              <a:ext cx="645459" cy="0"/>
            </a:xfrm>
            <a:prstGeom prst="straightConnector1">
              <a:avLst/>
            </a:prstGeom>
            <a:ln w="127000">
              <a:solidFill>
                <a:srgbClr val="C40123"/>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C2A71A7-6950-8A83-9785-F9D755D5599B}"/>
                </a:ext>
              </a:extLst>
            </p:cNvPr>
            <p:cNvSpPr txBox="1"/>
            <p:nvPr/>
          </p:nvSpPr>
          <p:spPr>
            <a:xfrm>
              <a:off x="7207624" y="1515868"/>
              <a:ext cx="1132041" cy="1015663"/>
            </a:xfrm>
            <a:prstGeom prst="rect">
              <a:avLst/>
            </a:prstGeom>
            <a:noFill/>
          </p:spPr>
          <p:txBody>
            <a:bodyPr wrap="none" rtlCol="0">
              <a:spAutoFit/>
            </a:bodyPr>
            <a:lstStyle/>
            <a:p>
              <a:r>
                <a:rPr lang="en-US" sz="6000" b="1" dirty="0">
                  <a:solidFill>
                    <a:srgbClr val="C40123"/>
                  </a:solidFill>
                </a:rPr>
                <a:t>#1 </a:t>
              </a:r>
            </a:p>
          </p:txBody>
        </p:sp>
      </p:grpSp>
      <p:grpSp>
        <p:nvGrpSpPr>
          <p:cNvPr id="19" name="Group 18">
            <a:extLst>
              <a:ext uri="{FF2B5EF4-FFF2-40B4-BE49-F238E27FC236}">
                <a16:creationId xmlns:a16="http://schemas.microsoft.com/office/drawing/2014/main" id="{A5D179C5-27DD-9133-8451-365746FC957B}"/>
              </a:ext>
            </a:extLst>
          </p:cNvPr>
          <p:cNvGrpSpPr/>
          <p:nvPr/>
        </p:nvGrpSpPr>
        <p:grpSpPr>
          <a:xfrm>
            <a:off x="6753880" y="3193554"/>
            <a:ext cx="2021110" cy="1015663"/>
            <a:chOff x="6431150" y="3143197"/>
            <a:chExt cx="2021110" cy="1015663"/>
          </a:xfrm>
        </p:grpSpPr>
        <p:sp>
          <p:nvSpPr>
            <p:cNvPr id="15" name="TextBox 14">
              <a:extLst>
                <a:ext uri="{FF2B5EF4-FFF2-40B4-BE49-F238E27FC236}">
                  <a16:creationId xmlns:a16="http://schemas.microsoft.com/office/drawing/2014/main" id="{8DC2B2DE-2792-1B52-53C9-B4E8E1A387C6}"/>
                </a:ext>
              </a:extLst>
            </p:cNvPr>
            <p:cNvSpPr txBox="1"/>
            <p:nvPr/>
          </p:nvSpPr>
          <p:spPr>
            <a:xfrm>
              <a:off x="7105416" y="3143197"/>
              <a:ext cx="1346844" cy="1015663"/>
            </a:xfrm>
            <a:prstGeom prst="rect">
              <a:avLst/>
            </a:prstGeom>
            <a:noFill/>
          </p:spPr>
          <p:txBody>
            <a:bodyPr wrap="none" rtlCol="0">
              <a:spAutoFit/>
            </a:bodyPr>
            <a:lstStyle/>
            <a:p>
              <a:r>
                <a:rPr lang="en-US" sz="6000" b="1" dirty="0">
                  <a:solidFill>
                    <a:srgbClr val="86C03D"/>
                  </a:solidFill>
                </a:rPr>
                <a:t>#10</a:t>
              </a:r>
            </a:p>
          </p:txBody>
        </p:sp>
        <p:cxnSp>
          <p:nvCxnSpPr>
            <p:cNvPr id="16" name="Straight Arrow Connector 15">
              <a:extLst>
                <a:ext uri="{FF2B5EF4-FFF2-40B4-BE49-F238E27FC236}">
                  <a16:creationId xmlns:a16="http://schemas.microsoft.com/office/drawing/2014/main" id="{C2E009B8-2FEC-7763-FF30-0103B50997BB}"/>
                </a:ext>
              </a:extLst>
            </p:cNvPr>
            <p:cNvCxnSpPr>
              <a:cxnSpLocks/>
            </p:cNvCxnSpPr>
            <p:nvPr/>
          </p:nvCxnSpPr>
          <p:spPr>
            <a:xfrm flipH="1">
              <a:off x="6431150" y="3655827"/>
              <a:ext cx="645459" cy="0"/>
            </a:xfrm>
            <a:prstGeom prst="straightConnector1">
              <a:avLst/>
            </a:prstGeom>
            <a:ln w="127000">
              <a:solidFill>
                <a:srgbClr val="86C03D"/>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 descr="VistA Imaging Hybrid DICOM Image Gateway Installation Guide">
            <a:extLst>
              <a:ext uri="{FF2B5EF4-FFF2-40B4-BE49-F238E27FC236}">
                <a16:creationId xmlns:a16="http://schemas.microsoft.com/office/drawing/2014/main" id="{955C92F1-D507-BB43-749D-F56B6F71C1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328" y="1410947"/>
            <a:ext cx="2310544" cy="14349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Lexington Regional Health Center joins Cerner CommunityWorks Family -  Lexington Regional Health Center">
            <a:extLst>
              <a:ext uri="{FF2B5EF4-FFF2-40B4-BE49-F238E27FC236}">
                <a16:creationId xmlns:a16="http://schemas.microsoft.com/office/drawing/2014/main" id="{3B7462D8-0FBB-4FDC-B15A-EDD6FCAC64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2066" y="3213874"/>
            <a:ext cx="1456180" cy="955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289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0C924026-CC19-33E1-BD2C-B18CB9152998}"/>
              </a:ext>
            </a:extLst>
          </p:cNvPr>
          <p:cNvGraphicFramePr>
            <a:graphicFrameLocks noGrp="1"/>
          </p:cNvGraphicFramePr>
          <p:nvPr>
            <p:extLst>
              <p:ext uri="{D42A27DB-BD31-4B8C-83A1-F6EECF244321}">
                <p14:modId xmlns:p14="http://schemas.microsoft.com/office/powerpoint/2010/main" val="4066928240"/>
              </p:ext>
            </p:extLst>
          </p:nvPr>
        </p:nvGraphicFramePr>
        <p:xfrm>
          <a:off x="809471" y="670560"/>
          <a:ext cx="10696317" cy="5516880"/>
        </p:xfrm>
        <a:graphic>
          <a:graphicData uri="http://schemas.openxmlformats.org/drawingml/2006/table">
            <a:tbl>
              <a:tblPr firstRow="1" bandRow="1">
                <a:tableStyleId>{5940675A-B579-460E-94D1-54222C63F5DA}</a:tableStyleId>
              </a:tblPr>
              <a:tblGrid>
                <a:gridCol w="4706911">
                  <a:extLst>
                    <a:ext uri="{9D8B030D-6E8A-4147-A177-3AD203B41FA5}">
                      <a16:colId xmlns:a16="http://schemas.microsoft.com/office/drawing/2014/main" val="914876505"/>
                    </a:ext>
                  </a:extLst>
                </a:gridCol>
                <a:gridCol w="2998031">
                  <a:extLst>
                    <a:ext uri="{9D8B030D-6E8A-4147-A177-3AD203B41FA5}">
                      <a16:colId xmlns:a16="http://schemas.microsoft.com/office/drawing/2014/main" val="1394866366"/>
                    </a:ext>
                  </a:extLst>
                </a:gridCol>
                <a:gridCol w="2991375">
                  <a:extLst>
                    <a:ext uri="{9D8B030D-6E8A-4147-A177-3AD203B41FA5}">
                      <a16:colId xmlns:a16="http://schemas.microsoft.com/office/drawing/2014/main" val="763562646"/>
                    </a:ext>
                  </a:extLst>
                </a:gridCol>
              </a:tblGrid>
              <a:tr h="1382434">
                <a:tc>
                  <a:txBody>
                    <a:bodyPr/>
                    <a:lstStyle/>
                    <a:p>
                      <a:endParaRPr lang="en-US" sz="2800" b="1" dirty="0"/>
                    </a:p>
                  </a:txBody>
                  <a:tcPr/>
                </a:tc>
                <a:tc>
                  <a:txBody>
                    <a:bodyPr/>
                    <a:lstStyle/>
                    <a:p>
                      <a:endParaRPr lang="en-US" dirty="0"/>
                    </a:p>
                    <a:p>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089723758"/>
                  </a:ext>
                </a:extLst>
              </a:tr>
              <a:tr h="489612">
                <a:tc>
                  <a:txBody>
                    <a:bodyPr/>
                    <a:lstStyle/>
                    <a:p>
                      <a:pPr marL="0" indent="0">
                        <a:buFont typeface="Wingdings" pitchFamily="2" charset="2"/>
                        <a:buNone/>
                      </a:pPr>
                      <a:r>
                        <a:rPr lang="en-US" sz="2800" b="1" dirty="0"/>
                        <a:t>Physicians</a:t>
                      </a:r>
                    </a:p>
                  </a:txBody>
                  <a:tcPr>
                    <a:solidFill>
                      <a:srgbClr val="F2F2F2"/>
                    </a:solidFill>
                  </a:tcPr>
                </a:tc>
                <a:tc>
                  <a:txBody>
                    <a:bodyPr/>
                    <a:lstStyle/>
                    <a:p>
                      <a:pPr algn="ctr"/>
                      <a:r>
                        <a:rPr lang="en-US" sz="3200" b="1" dirty="0">
                          <a:solidFill>
                            <a:srgbClr val="3B63AA"/>
                          </a:solidFill>
                        </a:rPr>
                        <a:t>#1</a:t>
                      </a:r>
                    </a:p>
                  </a:txBody>
                  <a:tcPr>
                    <a:solidFill>
                      <a:srgbClr val="F2F2F2"/>
                    </a:solidFill>
                  </a:tcPr>
                </a:tc>
                <a:tc>
                  <a:txBody>
                    <a:bodyPr/>
                    <a:lstStyle/>
                    <a:p>
                      <a:pPr algn="ctr"/>
                      <a:r>
                        <a:rPr lang="en-US" sz="3200" b="1" dirty="0">
                          <a:solidFill>
                            <a:srgbClr val="C00000"/>
                          </a:solidFill>
                        </a:rPr>
                        <a:t>#10</a:t>
                      </a:r>
                    </a:p>
                  </a:txBody>
                  <a:tcPr>
                    <a:solidFill>
                      <a:srgbClr val="F2F2F2"/>
                    </a:solidFill>
                  </a:tcPr>
                </a:tc>
                <a:extLst>
                  <a:ext uri="{0D108BD9-81ED-4DB2-BD59-A6C34878D82A}">
                    <a16:rowId xmlns:a16="http://schemas.microsoft.com/office/drawing/2014/main" val="2129281341"/>
                  </a:ext>
                </a:extLst>
              </a:tr>
              <a:tr h="489612">
                <a:tc>
                  <a:txBody>
                    <a:bodyPr/>
                    <a:lstStyle/>
                    <a:p>
                      <a:pPr marL="0" indent="0">
                        <a:buFont typeface="Wingdings" pitchFamily="2" charset="2"/>
                        <a:buNone/>
                      </a:pPr>
                      <a:r>
                        <a:rPr lang="en-US" sz="2800" b="1" dirty="0"/>
                        <a:t>Other Users</a:t>
                      </a:r>
                    </a:p>
                  </a:txBody>
                  <a:tcPr/>
                </a:tc>
                <a:tc>
                  <a:txBody>
                    <a:bodyPr/>
                    <a:lstStyle/>
                    <a:p>
                      <a:pPr algn="ctr"/>
                      <a:r>
                        <a:rPr lang="en-US" sz="3200" b="1" dirty="0">
                          <a:solidFill>
                            <a:srgbClr val="3B63AA"/>
                          </a:solidFill>
                        </a:rPr>
                        <a:t>#1</a:t>
                      </a:r>
                    </a:p>
                  </a:txBody>
                  <a:tcPr/>
                </a:tc>
                <a:tc>
                  <a:txBody>
                    <a:bodyPr/>
                    <a:lstStyle/>
                    <a:p>
                      <a:pPr algn="ctr"/>
                      <a:r>
                        <a:rPr lang="en-US" sz="3200" b="1" dirty="0">
                          <a:solidFill>
                            <a:srgbClr val="C00000"/>
                          </a:solidFill>
                        </a:rPr>
                        <a:t>#5</a:t>
                      </a:r>
                    </a:p>
                  </a:txBody>
                  <a:tcPr/>
                </a:tc>
                <a:extLst>
                  <a:ext uri="{0D108BD9-81ED-4DB2-BD59-A6C34878D82A}">
                    <a16:rowId xmlns:a16="http://schemas.microsoft.com/office/drawing/2014/main" val="2578060932"/>
                  </a:ext>
                </a:extLst>
              </a:tr>
              <a:tr h="489612">
                <a:tc>
                  <a:txBody>
                    <a:bodyPr/>
                    <a:lstStyle/>
                    <a:p>
                      <a:pPr marL="0" indent="0">
                        <a:buFont typeface="Wingdings" pitchFamily="2" charset="2"/>
                        <a:buNone/>
                      </a:pPr>
                      <a:r>
                        <a:rPr lang="en-US" sz="2800" b="1" dirty="0"/>
                        <a:t>Ease of Use</a:t>
                      </a:r>
                    </a:p>
                  </a:txBody>
                  <a:tcPr>
                    <a:solidFill>
                      <a:srgbClr val="F2F2F2"/>
                    </a:solidFill>
                  </a:tcPr>
                </a:tc>
                <a:tc>
                  <a:txBody>
                    <a:bodyPr/>
                    <a:lstStyle/>
                    <a:p>
                      <a:pPr algn="ctr"/>
                      <a:r>
                        <a:rPr lang="en-US" sz="3200" b="1" dirty="0">
                          <a:solidFill>
                            <a:srgbClr val="3B63AA"/>
                          </a:solidFill>
                        </a:rPr>
                        <a:t>#3</a:t>
                      </a:r>
                    </a:p>
                  </a:txBody>
                  <a:tcPr>
                    <a:solidFill>
                      <a:srgbClr val="F2F2F2"/>
                    </a:solidFill>
                  </a:tcPr>
                </a:tc>
                <a:tc>
                  <a:txBody>
                    <a:bodyPr/>
                    <a:lstStyle/>
                    <a:p>
                      <a:pPr algn="ctr"/>
                      <a:r>
                        <a:rPr lang="en-US" sz="3200" b="1" dirty="0">
                          <a:solidFill>
                            <a:srgbClr val="C00000"/>
                          </a:solidFill>
                        </a:rPr>
                        <a:t>#12</a:t>
                      </a:r>
                    </a:p>
                  </a:txBody>
                  <a:tcPr>
                    <a:solidFill>
                      <a:srgbClr val="F2F2F2"/>
                    </a:solidFill>
                  </a:tcPr>
                </a:tc>
                <a:extLst>
                  <a:ext uri="{0D108BD9-81ED-4DB2-BD59-A6C34878D82A}">
                    <a16:rowId xmlns:a16="http://schemas.microsoft.com/office/drawing/2014/main" val="3706362756"/>
                  </a:ext>
                </a:extLst>
              </a:tr>
              <a:tr h="489612">
                <a:tc>
                  <a:txBody>
                    <a:bodyPr/>
                    <a:lstStyle/>
                    <a:p>
                      <a:r>
                        <a:rPr lang="en-US" sz="2800" b="1" dirty="0"/>
                        <a:t>Satisfaction</a:t>
                      </a:r>
                    </a:p>
                  </a:txBody>
                  <a:tcPr/>
                </a:tc>
                <a:tc>
                  <a:txBody>
                    <a:bodyPr/>
                    <a:lstStyle/>
                    <a:p>
                      <a:pPr algn="ctr"/>
                      <a:r>
                        <a:rPr lang="en-US" sz="3200" b="1" dirty="0">
                          <a:solidFill>
                            <a:srgbClr val="3B63AA"/>
                          </a:solidFill>
                        </a:rPr>
                        <a:t>#3</a:t>
                      </a:r>
                    </a:p>
                  </a:txBody>
                  <a:tcPr/>
                </a:tc>
                <a:tc>
                  <a:txBody>
                    <a:bodyPr/>
                    <a:lstStyle/>
                    <a:p>
                      <a:pPr algn="ctr"/>
                      <a:r>
                        <a:rPr lang="en-US" sz="3200" b="1" dirty="0">
                          <a:solidFill>
                            <a:srgbClr val="C00000"/>
                          </a:solidFill>
                        </a:rPr>
                        <a:t>#12</a:t>
                      </a:r>
                    </a:p>
                  </a:txBody>
                  <a:tcPr/>
                </a:tc>
                <a:extLst>
                  <a:ext uri="{0D108BD9-81ED-4DB2-BD59-A6C34878D82A}">
                    <a16:rowId xmlns:a16="http://schemas.microsoft.com/office/drawing/2014/main" val="3327197431"/>
                  </a:ext>
                </a:extLst>
              </a:tr>
              <a:tr h="4746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t>Vendor Support</a:t>
                      </a:r>
                    </a:p>
                  </a:txBody>
                  <a:tcPr>
                    <a:solidFill>
                      <a:srgbClr val="F2F2F2"/>
                    </a:solidFill>
                  </a:tcPr>
                </a:tc>
                <a:tc>
                  <a:txBody>
                    <a:bodyPr/>
                    <a:lstStyle/>
                    <a:p>
                      <a:pPr algn="ctr"/>
                      <a:r>
                        <a:rPr lang="en-US" sz="3200" b="1" dirty="0">
                          <a:solidFill>
                            <a:srgbClr val="3B63AA"/>
                          </a:solidFill>
                        </a:rPr>
                        <a:t>#4</a:t>
                      </a:r>
                    </a:p>
                  </a:txBody>
                  <a:tcPr>
                    <a:solidFill>
                      <a:srgbClr val="F2F2F2"/>
                    </a:solidFill>
                  </a:tcPr>
                </a:tc>
                <a:tc>
                  <a:txBody>
                    <a:bodyPr/>
                    <a:lstStyle/>
                    <a:p>
                      <a:pPr algn="ctr"/>
                      <a:r>
                        <a:rPr lang="en-US" sz="3200" b="1" dirty="0">
                          <a:solidFill>
                            <a:srgbClr val="C00000"/>
                          </a:solidFill>
                        </a:rPr>
                        <a:t>#9</a:t>
                      </a:r>
                    </a:p>
                  </a:txBody>
                  <a:tcPr>
                    <a:solidFill>
                      <a:srgbClr val="F2F2F2"/>
                    </a:solidFill>
                  </a:tcPr>
                </a:tc>
                <a:extLst>
                  <a:ext uri="{0D108BD9-81ED-4DB2-BD59-A6C34878D82A}">
                    <a16:rowId xmlns:a16="http://schemas.microsoft.com/office/drawing/2014/main" val="3582916142"/>
                  </a:ext>
                </a:extLst>
              </a:tr>
              <a:tr h="5232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t>Connectivity</a:t>
                      </a:r>
                    </a:p>
                  </a:txBody>
                  <a:tcPr/>
                </a:tc>
                <a:tc>
                  <a:txBody>
                    <a:bodyPr/>
                    <a:lstStyle/>
                    <a:p>
                      <a:pPr algn="ctr"/>
                      <a:r>
                        <a:rPr lang="en-US" sz="3200" b="1" dirty="0">
                          <a:solidFill>
                            <a:srgbClr val="3B63AA"/>
                          </a:solidFill>
                        </a:rPr>
                        <a:t>#1</a:t>
                      </a:r>
                    </a:p>
                  </a:txBody>
                  <a:tcPr/>
                </a:tc>
                <a:tc>
                  <a:txBody>
                    <a:bodyPr/>
                    <a:lstStyle/>
                    <a:p>
                      <a:pPr algn="ctr"/>
                      <a:r>
                        <a:rPr lang="en-US" sz="3200" b="1" dirty="0">
                          <a:solidFill>
                            <a:srgbClr val="C00000"/>
                          </a:solidFill>
                        </a:rPr>
                        <a:t>#3</a:t>
                      </a:r>
                    </a:p>
                  </a:txBody>
                  <a:tcPr/>
                </a:tc>
                <a:extLst>
                  <a:ext uri="{0D108BD9-81ED-4DB2-BD59-A6C34878D82A}">
                    <a16:rowId xmlns:a16="http://schemas.microsoft.com/office/drawing/2014/main" val="3228509886"/>
                  </a:ext>
                </a:extLst>
              </a:tr>
              <a:tr h="519614">
                <a:tc>
                  <a:txBody>
                    <a:bodyPr/>
                    <a:lstStyle/>
                    <a:p>
                      <a:r>
                        <a:rPr lang="en-US" sz="2800" b="1" dirty="0"/>
                        <a:t>Usefulness as a Clinical Tool</a:t>
                      </a:r>
                    </a:p>
                  </a:txBody>
                  <a:tcPr>
                    <a:solidFill>
                      <a:srgbClr val="F2F2F2"/>
                    </a:solidFill>
                  </a:tcPr>
                </a:tc>
                <a:tc>
                  <a:txBody>
                    <a:bodyPr/>
                    <a:lstStyle/>
                    <a:p>
                      <a:pPr algn="ctr"/>
                      <a:r>
                        <a:rPr lang="en-US" sz="3200" b="1" dirty="0">
                          <a:solidFill>
                            <a:srgbClr val="3B63AA"/>
                          </a:solidFill>
                        </a:rPr>
                        <a:t>#1</a:t>
                      </a:r>
                    </a:p>
                  </a:txBody>
                  <a:tcPr>
                    <a:solidFill>
                      <a:srgbClr val="F2F2F2"/>
                    </a:solidFill>
                  </a:tcPr>
                </a:tc>
                <a:tc>
                  <a:txBody>
                    <a:bodyPr/>
                    <a:lstStyle/>
                    <a:p>
                      <a:pPr algn="ctr"/>
                      <a:r>
                        <a:rPr lang="en-US" sz="3200" b="1" dirty="0">
                          <a:solidFill>
                            <a:srgbClr val="C00000"/>
                          </a:solidFill>
                        </a:rPr>
                        <a:t>#9</a:t>
                      </a:r>
                    </a:p>
                  </a:txBody>
                  <a:tcPr>
                    <a:solidFill>
                      <a:srgbClr val="F2F2F2"/>
                    </a:solidFill>
                  </a:tcPr>
                </a:tc>
                <a:extLst>
                  <a:ext uri="{0D108BD9-81ED-4DB2-BD59-A6C34878D82A}">
                    <a16:rowId xmlns:a16="http://schemas.microsoft.com/office/drawing/2014/main" val="1623663661"/>
                  </a:ext>
                </a:extLst>
              </a:tr>
            </a:tbl>
          </a:graphicData>
        </a:graphic>
      </p:graphicFrame>
      <p:pic>
        <p:nvPicPr>
          <p:cNvPr id="11" name="Picture 2" descr="VistA Imaging Hybrid DICOM Image Gateway Installation Guide">
            <a:extLst>
              <a:ext uri="{FF2B5EF4-FFF2-40B4-BE49-F238E27FC236}">
                <a16:creationId xmlns:a16="http://schemas.microsoft.com/office/drawing/2014/main" id="{DCECBEA5-1D2B-07D0-DC5A-FBF80AA84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4848" y="745864"/>
            <a:ext cx="2124808" cy="13196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exington Regional Health Center joins Cerner CommunityWorks Family -  Lexington Regional Health Center">
            <a:extLst>
              <a:ext uri="{FF2B5EF4-FFF2-40B4-BE49-F238E27FC236}">
                <a16:creationId xmlns:a16="http://schemas.microsoft.com/office/drawing/2014/main" id="{EA947FAE-9521-3713-68D7-AB6F209913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5136" y="805824"/>
            <a:ext cx="1778829" cy="1167686"/>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Medscape Logo">
            <a:extLst>
              <a:ext uri="{FF2B5EF4-FFF2-40B4-BE49-F238E27FC236}">
                <a16:creationId xmlns:a16="http://schemas.microsoft.com/office/drawing/2014/main" id="{BD674E34-C5B7-434C-8038-C2E3B73C16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1058" y="1032441"/>
            <a:ext cx="3528310" cy="80952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380309-CC76-EA05-F103-46E099AE30B4}"/>
              </a:ext>
            </a:extLst>
          </p:cNvPr>
          <p:cNvSpPr/>
          <p:nvPr/>
        </p:nvSpPr>
        <p:spPr>
          <a:xfrm>
            <a:off x="2178570" y="6333123"/>
            <a:ext cx="7834859" cy="369332"/>
          </a:xfrm>
          <a:prstGeom prst="rect">
            <a:avLst/>
          </a:prstGeom>
        </p:spPr>
        <p:txBody>
          <a:bodyPr wrap="square">
            <a:spAutoFit/>
          </a:bodyPr>
          <a:lstStyle/>
          <a:p>
            <a:pPr algn="ctr"/>
            <a:r>
              <a:rPr lang="en-US" b="1" dirty="0"/>
              <a:t>Source: </a:t>
            </a:r>
            <a:r>
              <a:rPr lang="en-US" dirty="0">
                <a:hlinkClick r:id="rId6"/>
              </a:rPr>
              <a:t>https://www.medscape.com/features/slideshow/public/ehr2016</a:t>
            </a:r>
            <a:endParaRPr lang="en-US" dirty="0"/>
          </a:p>
        </p:txBody>
      </p:sp>
    </p:spTree>
    <p:extLst>
      <p:ext uri="{BB962C8B-B14F-4D97-AF65-F5344CB8AC3E}">
        <p14:creationId xmlns:p14="http://schemas.microsoft.com/office/powerpoint/2010/main" val="3776708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A077D9C-0AB1-881C-833A-554E5192F038}"/>
              </a:ext>
            </a:extLst>
          </p:cNvPr>
          <p:cNvGrpSpPr/>
          <p:nvPr/>
        </p:nvGrpSpPr>
        <p:grpSpPr>
          <a:xfrm>
            <a:off x="0" y="0"/>
            <a:ext cx="12364184" cy="7044340"/>
            <a:chOff x="-1" y="0"/>
            <a:chExt cx="12364184" cy="7044340"/>
          </a:xfrm>
        </p:grpSpPr>
        <p:pic>
          <p:nvPicPr>
            <p:cNvPr id="1026" name="Picture 2">
              <a:extLst>
                <a:ext uri="{FF2B5EF4-FFF2-40B4-BE49-F238E27FC236}">
                  <a16:creationId xmlns:a16="http://schemas.microsoft.com/office/drawing/2014/main" id="{371D70DA-AF10-489C-0A82-25579CB5D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36418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1AA78CC-D596-EAD5-3FD6-1469A11BCA27}"/>
                </a:ext>
              </a:extLst>
            </p:cNvPr>
            <p:cNvSpPr/>
            <p:nvPr/>
          </p:nvSpPr>
          <p:spPr>
            <a:xfrm>
              <a:off x="0" y="186340"/>
              <a:ext cx="12364183" cy="6858000"/>
            </a:xfrm>
            <a:prstGeom prst="rect">
              <a:avLst/>
            </a:prstGeom>
            <a:solidFill>
              <a:schemeClr val="bg1">
                <a:alpha val="5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0694E9-AD5F-93A0-7A2E-268EC4558E2C}"/>
                </a:ext>
              </a:extLst>
            </p:cNvPr>
            <p:cNvSpPr/>
            <p:nvPr/>
          </p:nvSpPr>
          <p:spPr>
            <a:xfrm>
              <a:off x="140622" y="6302328"/>
              <a:ext cx="6257932" cy="369332"/>
            </a:xfrm>
            <a:prstGeom prst="rect">
              <a:avLst/>
            </a:prstGeom>
          </p:spPr>
          <p:txBody>
            <a:bodyPr wrap="none">
              <a:spAutoFit/>
            </a:bodyPr>
            <a:lstStyle/>
            <a:p>
              <a:r>
                <a:rPr lang="en-US" b="1" dirty="0"/>
                <a:t>Source: </a:t>
              </a:r>
              <a:r>
                <a:rPr lang="en-US" dirty="0">
                  <a:hlinkClick r:id="rId4"/>
                </a:rPr>
                <a:t>https://www.battlebuddypodcast.net/medical-resources</a:t>
              </a:r>
              <a:r>
                <a:rPr lang="en-US" dirty="0"/>
                <a:t> </a:t>
              </a:r>
            </a:p>
          </p:txBody>
        </p:sp>
        <p:pic>
          <p:nvPicPr>
            <p:cNvPr id="8" name="Picture 7">
              <a:extLst>
                <a:ext uri="{FF2B5EF4-FFF2-40B4-BE49-F238E27FC236}">
                  <a16:creationId xmlns:a16="http://schemas.microsoft.com/office/drawing/2014/main" id="{FECFF213-ACA7-3CC7-0F1D-0658579784A6}"/>
                </a:ext>
              </a:extLst>
            </p:cNvPr>
            <p:cNvPicPr>
              <a:picLocks noChangeAspect="1"/>
            </p:cNvPicPr>
            <p:nvPr/>
          </p:nvPicPr>
          <p:blipFill>
            <a:blip r:embed="rId5"/>
            <a:stretch>
              <a:fillRect/>
            </a:stretch>
          </p:blipFill>
          <p:spPr>
            <a:xfrm>
              <a:off x="4705089" y="2876550"/>
              <a:ext cx="1330703" cy="185487"/>
            </a:xfrm>
            <a:prstGeom prst="rect">
              <a:avLst/>
            </a:prstGeom>
          </p:spPr>
        </p:pic>
      </p:grpSp>
      <p:grpSp>
        <p:nvGrpSpPr>
          <p:cNvPr id="17" name="Group 16">
            <a:extLst>
              <a:ext uri="{FF2B5EF4-FFF2-40B4-BE49-F238E27FC236}">
                <a16:creationId xmlns:a16="http://schemas.microsoft.com/office/drawing/2014/main" id="{60CA212F-C240-A8FA-2895-BC9BCBB47642}"/>
              </a:ext>
            </a:extLst>
          </p:cNvPr>
          <p:cNvGrpSpPr/>
          <p:nvPr/>
        </p:nvGrpSpPr>
        <p:grpSpPr>
          <a:xfrm>
            <a:off x="1085463" y="1066468"/>
            <a:ext cx="914788" cy="457200"/>
            <a:chOff x="1085463" y="1066468"/>
            <a:chExt cx="914788" cy="457200"/>
          </a:xfrm>
        </p:grpSpPr>
        <p:sp>
          <p:nvSpPr>
            <p:cNvPr id="11" name="Oval 10">
              <a:extLst>
                <a:ext uri="{FF2B5EF4-FFF2-40B4-BE49-F238E27FC236}">
                  <a16:creationId xmlns:a16="http://schemas.microsoft.com/office/drawing/2014/main" id="{801A15DC-3030-14A2-485C-A0E4F36A456D}"/>
                </a:ext>
              </a:extLst>
            </p:cNvPr>
            <p:cNvSpPr/>
            <p:nvPr/>
          </p:nvSpPr>
          <p:spPr>
            <a:xfrm>
              <a:off x="1294365" y="1066468"/>
              <a:ext cx="457200" cy="457200"/>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Lexington Regional Health Center joins Cerner CommunityWorks Family -  Lexington Regional Health Center">
              <a:extLst>
                <a:ext uri="{FF2B5EF4-FFF2-40B4-BE49-F238E27FC236}">
                  <a16:creationId xmlns:a16="http://schemas.microsoft.com/office/drawing/2014/main" id="{20D695C0-B0F8-522B-BD91-B81944F52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8496"/>
            <a:stretch/>
          </p:blipFill>
          <p:spPr bwMode="auto">
            <a:xfrm>
              <a:off x="1085463" y="1126594"/>
              <a:ext cx="914788" cy="3693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D3315034-895B-8772-FC3D-E7E3D4A70C4E}"/>
              </a:ext>
            </a:extLst>
          </p:cNvPr>
          <p:cNvGrpSpPr/>
          <p:nvPr/>
        </p:nvGrpSpPr>
        <p:grpSpPr>
          <a:xfrm>
            <a:off x="1290282" y="629962"/>
            <a:ext cx="914788" cy="457200"/>
            <a:chOff x="1085463" y="1066468"/>
            <a:chExt cx="914788" cy="457200"/>
          </a:xfrm>
        </p:grpSpPr>
        <p:sp>
          <p:nvSpPr>
            <p:cNvPr id="20" name="Oval 19">
              <a:extLst>
                <a:ext uri="{FF2B5EF4-FFF2-40B4-BE49-F238E27FC236}">
                  <a16:creationId xmlns:a16="http://schemas.microsoft.com/office/drawing/2014/main" id="{90E341B6-7849-C8EC-AAA4-EA3711674939}"/>
                </a:ext>
              </a:extLst>
            </p:cNvPr>
            <p:cNvSpPr/>
            <p:nvPr/>
          </p:nvSpPr>
          <p:spPr>
            <a:xfrm>
              <a:off x="1294365" y="1066468"/>
              <a:ext cx="457200" cy="457200"/>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Lexington Regional Health Center joins Cerner CommunityWorks Family -  Lexington Regional Health Center">
              <a:extLst>
                <a:ext uri="{FF2B5EF4-FFF2-40B4-BE49-F238E27FC236}">
                  <a16:creationId xmlns:a16="http://schemas.microsoft.com/office/drawing/2014/main" id="{DD2C0127-C1DF-1070-24A6-32F60E88AB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8496"/>
            <a:stretch/>
          </p:blipFill>
          <p:spPr bwMode="auto">
            <a:xfrm>
              <a:off x="1085463" y="1126594"/>
              <a:ext cx="914788" cy="3693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C95F8815-2FE0-15F4-E6BD-1AF56F63F8DE}"/>
              </a:ext>
            </a:extLst>
          </p:cNvPr>
          <p:cNvGrpSpPr/>
          <p:nvPr/>
        </p:nvGrpSpPr>
        <p:grpSpPr>
          <a:xfrm>
            <a:off x="244215" y="1683354"/>
            <a:ext cx="914788" cy="457200"/>
            <a:chOff x="1085463" y="1066468"/>
            <a:chExt cx="914788" cy="457200"/>
          </a:xfrm>
        </p:grpSpPr>
        <p:sp>
          <p:nvSpPr>
            <p:cNvPr id="23" name="Oval 22">
              <a:extLst>
                <a:ext uri="{FF2B5EF4-FFF2-40B4-BE49-F238E27FC236}">
                  <a16:creationId xmlns:a16="http://schemas.microsoft.com/office/drawing/2014/main" id="{CC499BCC-DDC5-5FC4-342D-B95C2D2AF7FE}"/>
                </a:ext>
              </a:extLst>
            </p:cNvPr>
            <p:cNvSpPr/>
            <p:nvPr/>
          </p:nvSpPr>
          <p:spPr>
            <a:xfrm>
              <a:off x="1294365" y="1066468"/>
              <a:ext cx="457200" cy="457200"/>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 descr="Lexington Regional Health Center joins Cerner CommunityWorks Family -  Lexington Regional Health Center">
              <a:extLst>
                <a:ext uri="{FF2B5EF4-FFF2-40B4-BE49-F238E27FC236}">
                  <a16:creationId xmlns:a16="http://schemas.microsoft.com/office/drawing/2014/main" id="{B330E0A1-C693-2590-3599-71F13BF052D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8496"/>
            <a:stretch/>
          </p:blipFill>
          <p:spPr bwMode="auto">
            <a:xfrm>
              <a:off x="1085463" y="1126594"/>
              <a:ext cx="914788" cy="3693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F744199E-62D6-018B-BD22-116D60193178}"/>
              </a:ext>
            </a:extLst>
          </p:cNvPr>
          <p:cNvGrpSpPr/>
          <p:nvPr/>
        </p:nvGrpSpPr>
        <p:grpSpPr>
          <a:xfrm>
            <a:off x="452924" y="2070552"/>
            <a:ext cx="914788" cy="457200"/>
            <a:chOff x="1085463" y="1066468"/>
            <a:chExt cx="914788" cy="457200"/>
          </a:xfrm>
        </p:grpSpPr>
        <p:sp>
          <p:nvSpPr>
            <p:cNvPr id="26" name="Oval 25">
              <a:extLst>
                <a:ext uri="{FF2B5EF4-FFF2-40B4-BE49-F238E27FC236}">
                  <a16:creationId xmlns:a16="http://schemas.microsoft.com/office/drawing/2014/main" id="{FDFD2E19-CBCB-7C05-30EA-8E2CA35F8F19}"/>
                </a:ext>
              </a:extLst>
            </p:cNvPr>
            <p:cNvSpPr/>
            <p:nvPr/>
          </p:nvSpPr>
          <p:spPr>
            <a:xfrm>
              <a:off x="1294365" y="1066468"/>
              <a:ext cx="457200" cy="457200"/>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 descr="Lexington Regional Health Center joins Cerner CommunityWorks Family -  Lexington Regional Health Center">
              <a:extLst>
                <a:ext uri="{FF2B5EF4-FFF2-40B4-BE49-F238E27FC236}">
                  <a16:creationId xmlns:a16="http://schemas.microsoft.com/office/drawing/2014/main" id="{309BECB1-DB03-8797-08E3-1519024A9C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8496"/>
            <a:stretch/>
          </p:blipFill>
          <p:spPr bwMode="auto">
            <a:xfrm>
              <a:off x="1085463" y="1126594"/>
              <a:ext cx="914788" cy="3693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6EDB3054-1BA9-1561-9C3A-6A1471BE2468}"/>
              </a:ext>
            </a:extLst>
          </p:cNvPr>
          <p:cNvGrpSpPr/>
          <p:nvPr/>
        </p:nvGrpSpPr>
        <p:grpSpPr>
          <a:xfrm>
            <a:off x="8742594" y="2833437"/>
            <a:ext cx="914788" cy="457200"/>
            <a:chOff x="1085463" y="1066468"/>
            <a:chExt cx="914788" cy="457200"/>
          </a:xfrm>
        </p:grpSpPr>
        <p:sp>
          <p:nvSpPr>
            <p:cNvPr id="29" name="Oval 28">
              <a:extLst>
                <a:ext uri="{FF2B5EF4-FFF2-40B4-BE49-F238E27FC236}">
                  <a16:creationId xmlns:a16="http://schemas.microsoft.com/office/drawing/2014/main" id="{02A8AF8E-769E-D5A4-8F0F-94D02E4BF350}"/>
                </a:ext>
              </a:extLst>
            </p:cNvPr>
            <p:cNvSpPr/>
            <p:nvPr/>
          </p:nvSpPr>
          <p:spPr>
            <a:xfrm>
              <a:off x="1294365" y="1066468"/>
              <a:ext cx="457200" cy="457200"/>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Lexington Regional Health Center joins Cerner CommunityWorks Family -  Lexington Regional Health Center">
              <a:extLst>
                <a:ext uri="{FF2B5EF4-FFF2-40B4-BE49-F238E27FC236}">
                  <a16:creationId xmlns:a16="http://schemas.microsoft.com/office/drawing/2014/main" id="{38BA8414-41D5-40C3-D17E-1E05A1DE2E5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8496"/>
            <a:stretch/>
          </p:blipFill>
          <p:spPr bwMode="auto">
            <a:xfrm>
              <a:off x="1085463" y="1126594"/>
              <a:ext cx="914788" cy="3693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7729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4C4C4"/>
        </a:solidFill>
        <a:ln>
          <a:solidFill>
            <a:srgbClr val="00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4066</TotalTime>
  <Words>1223</Words>
  <Application>Microsoft Macintosh PowerPoint</Application>
  <PresentationFormat>Widescreen</PresentationFormat>
  <Paragraphs>263</Paragraphs>
  <Slides>24</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Arial Black</vt:lpstr>
      <vt:lpstr>Arial Narrow</vt:lpstr>
      <vt:lpstr>Calibri</vt:lpstr>
      <vt:lpstr>Calibri Light</vt:lpstr>
      <vt:lpstr>Helvetica</vt:lpstr>
      <vt:lpstr>Impact</vt:lpstr>
      <vt:lpstr>Times New Roman</vt:lpstr>
      <vt:lpstr>Trebuchet MS</vt:lpstr>
      <vt:lpstr>Wingdings</vt:lpstr>
      <vt:lpstr>Office Theme</vt:lpstr>
      <vt:lpstr>Service Enablement of VistA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Cerner Bad, VDIF Good</dc:title>
  <dc:creator>Chad Severtson</dc:creator>
  <cp:lastModifiedBy>Edward Meagher</cp:lastModifiedBy>
  <cp:revision>25</cp:revision>
  <dcterms:created xsi:type="dcterms:W3CDTF">2022-07-14T19:20:41Z</dcterms:created>
  <dcterms:modified xsi:type="dcterms:W3CDTF">2023-01-19T01:06:20Z</dcterms:modified>
</cp:coreProperties>
</file>